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3" r:id="rId2"/>
    <p:sldId id="264" r:id="rId3"/>
    <p:sldId id="282" r:id="rId4"/>
    <p:sldId id="283" r:id="rId5"/>
    <p:sldId id="265" r:id="rId6"/>
    <p:sldId id="286" r:id="rId7"/>
    <p:sldId id="287" r:id="rId8"/>
    <p:sldId id="285" r:id="rId9"/>
    <p:sldId id="267" r:id="rId10"/>
    <p:sldId id="289" r:id="rId11"/>
    <p:sldId id="290" r:id="rId12"/>
    <p:sldId id="270" r:id="rId13"/>
    <p:sldId id="271" r:id="rId14"/>
    <p:sldId id="272" r:id="rId15"/>
    <p:sldId id="275" r:id="rId16"/>
    <p:sldId id="277" r:id="rId17"/>
    <p:sldId id="278" r:id="rId18"/>
    <p:sldId id="279" r:id="rId19"/>
    <p:sldId id="281" r:id="rId20"/>
    <p:sldId id="262" r:id="rId21"/>
  </p:sldIdLst>
  <p:sldSz cx="9144000" cy="6858000" type="screen4x3"/>
  <p:notesSz cx="6950075" cy="9236075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21">
          <p15:clr>
            <a:srgbClr val="A4A3A4"/>
          </p15:clr>
        </p15:guide>
        <p15:guide id="2" orient="horz" pos="169">
          <p15:clr>
            <a:srgbClr val="A4A3A4"/>
          </p15:clr>
        </p15:guide>
        <p15:guide id="3" orient="horz" pos="888">
          <p15:clr>
            <a:srgbClr val="A4A3A4"/>
          </p15:clr>
        </p15:guide>
        <p15:guide id="4" orient="horz" pos="3748">
          <p15:clr>
            <a:srgbClr val="A4A3A4"/>
          </p15:clr>
        </p15:guide>
        <p15:guide id="5" orient="horz" pos="1104">
          <p15:clr>
            <a:srgbClr val="A4A3A4"/>
          </p15:clr>
        </p15:guide>
        <p15:guide id="6" pos="540">
          <p15:clr>
            <a:srgbClr val="A4A3A4"/>
          </p15:clr>
        </p15:guide>
        <p15:guide id="7" pos="204">
          <p15:clr>
            <a:srgbClr val="A4A3A4"/>
          </p15:clr>
        </p15:guide>
        <p15:guide id="8" pos="704">
          <p15:clr>
            <a:srgbClr val="A4A3A4"/>
          </p15:clr>
        </p15:guide>
        <p15:guide id="9" pos="431">
          <p15:clr>
            <a:srgbClr val="A4A3A4"/>
          </p15:clr>
        </p15:guide>
        <p15:guide id="10" pos="52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079">
          <p15:clr>
            <a:srgbClr val="A4A3A4"/>
          </p15:clr>
        </p15:guide>
        <p15:guide id="4" pos="2118">
          <p15:clr>
            <a:srgbClr val="A4A3A4"/>
          </p15:clr>
        </p15:guide>
        <p15:guide id="5" orient="horz" pos="2721">
          <p15:clr>
            <a:srgbClr val="A4A3A4"/>
          </p15:clr>
        </p15:guide>
        <p15:guide id="6" orient="horz" pos="2909">
          <p15:clr>
            <a:srgbClr val="A4A3A4"/>
          </p15:clr>
        </p15:guide>
        <p15:guide id="7" pos="2232">
          <p15:clr>
            <a:srgbClr val="A4A3A4"/>
          </p15:clr>
        </p15:guide>
        <p15:guide id="8" pos="218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ppo Pietiläinen" initials="S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183"/>
    <a:srgbClr val="006CAA"/>
    <a:srgbClr val="000000"/>
    <a:srgbClr val="009AA6"/>
    <a:srgbClr val="D7D8D8"/>
    <a:srgbClr val="BFC0C1"/>
    <a:srgbClr val="A0A1A2"/>
    <a:srgbClr val="66C2CA"/>
    <a:srgbClr val="FCECB9"/>
    <a:srgbClr val="F2B5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86" autoAdjust="0"/>
    <p:restoredTop sz="88184" autoAdjust="0"/>
  </p:normalViewPr>
  <p:slideViewPr>
    <p:cSldViewPr snapToGrid="0" showGuides="1">
      <p:cViewPr varScale="1">
        <p:scale>
          <a:sx n="63" d="100"/>
          <a:sy n="63" d="100"/>
        </p:scale>
        <p:origin x="1734" y="48"/>
      </p:cViewPr>
      <p:guideLst>
        <p:guide orient="horz" pos="4221"/>
        <p:guide orient="horz" pos="169"/>
        <p:guide orient="horz" pos="888"/>
        <p:guide orient="horz" pos="3748"/>
        <p:guide orient="horz" pos="1104"/>
        <p:guide pos="540"/>
        <p:guide pos="204"/>
        <p:guide pos="704"/>
        <p:guide pos="431"/>
        <p:guide pos="52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25" d="100"/>
          <a:sy n="125" d="100"/>
        </p:scale>
        <p:origin x="3232" y="192"/>
      </p:cViewPr>
      <p:guideLst>
        <p:guide orient="horz" pos="2880"/>
        <p:guide pos="2160"/>
        <p:guide orient="horz" pos="3079"/>
        <p:guide pos="2118"/>
        <p:guide orient="horz" pos="2721"/>
        <p:guide orient="horz" pos="2909"/>
        <p:guide pos="2232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B2655F-64AA-48C5-830E-92D7B60BC5CA}" type="doc">
      <dgm:prSet loTypeId="urn:microsoft.com/office/officeart/2005/8/layout/hierarchy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E2A32C91-66D8-41DF-A311-4DB6F9195ADA}">
      <dgm:prSet phldrT="[Teksti]" custT="1"/>
      <dgm:spPr/>
      <dgm:t>
        <a:bodyPr/>
        <a:lstStyle/>
        <a:p>
          <a:r>
            <a:rPr lang="en-US" sz="1100" b="1" noProof="0" dirty="0" smtClean="0"/>
            <a:t>Agent of change:                                                                                                                                                                             to help to provide an area-based plan of services and guidance on its implementation</a:t>
          </a:r>
        </a:p>
        <a:p>
          <a:endParaRPr lang="en-US" sz="1100" dirty="0"/>
        </a:p>
      </dgm:t>
    </dgm:pt>
    <dgm:pt modelId="{E85E67A4-C276-41F5-AA8D-25AD59A31A3B}" type="parTrans" cxnId="{B8069EAD-8C94-42DB-87EF-9ACB39989081}">
      <dgm:prSet/>
      <dgm:spPr/>
      <dgm:t>
        <a:bodyPr/>
        <a:lstStyle/>
        <a:p>
          <a:endParaRPr lang="fi-FI"/>
        </a:p>
      </dgm:t>
    </dgm:pt>
    <dgm:pt modelId="{CC4088EA-4C09-414F-940B-DF33CEC39490}" type="sibTrans" cxnId="{B8069EAD-8C94-42DB-87EF-9ACB39989081}">
      <dgm:prSet/>
      <dgm:spPr/>
      <dgm:t>
        <a:bodyPr/>
        <a:lstStyle/>
        <a:p>
          <a:endParaRPr lang="fi-FI"/>
        </a:p>
      </dgm:t>
    </dgm:pt>
    <dgm:pt modelId="{96C71448-7EC5-4D68-A177-158E37B0BF61}">
      <dgm:prSet phldrT="[Teksti]" custT="1"/>
      <dgm:spPr/>
      <dgm:t>
        <a:bodyPr/>
        <a:lstStyle/>
        <a:p>
          <a:r>
            <a:rPr lang="en-US" sz="1050" dirty="0" smtClean="0"/>
            <a:t>Action 1:</a:t>
          </a:r>
        </a:p>
        <a:p>
          <a:r>
            <a:rPr lang="en-US" sz="1050" noProof="0" dirty="0" smtClean="0"/>
            <a:t>Developing home  care</a:t>
          </a:r>
          <a:r>
            <a:rPr lang="en-US" sz="1050" dirty="0" smtClean="0"/>
            <a:t>  </a:t>
          </a:r>
          <a:endParaRPr lang="en-US" sz="1050" b="1" dirty="0"/>
        </a:p>
      </dgm:t>
    </dgm:pt>
    <dgm:pt modelId="{ABADBC6F-A135-405E-924B-A4DE0F7AE3A4}" type="parTrans" cxnId="{739B5930-3099-40B4-BC5D-29152B893381}">
      <dgm:prSet/>
      <dgm:spPr/>
      <dgm:t>
        <a:bodyPr/>
        <a:lstStyle/>
        <a:p>
          <a:endParaRPr lang="fi-FI" sz="2800"/>
        </a:p>
      </dgm:t>
    </dgm:pt>
    <dgm:pt modelId="{73886591-6340-447E-80D0-17C623007AF6}" type="sibTrans" cxnId="{739B5930-3099-40B4-BC5D-29152B893381}">
      <dgm:prSet/>
      <dgm:spPr/>
      <dgm:t>
        <a:bodyPr/>
        <a:lstStyle/>
        <a:p>
          <a:endParaRPr lang="fi-FI"/>
        </a:p>
      </dgm:t>
    </dgm:pt>
    <dgm:pt modelId="{9D8E800E-E25A-4FBD-AA34-3A65D2BCA727}">
      <dgm:prSet phldrT="[Teksti]" custT="1"/>
      <dgm:spPr/>
      <dgm:t>
        <a:bodyPr/>
        <a:lstStyle/>
        <a:p>
          <a:r>
            <a:rPr lang="en-US" sz="1050" dirty="0" smtClean="0"/>
            <a:t>Creating and testing a regional </a:t>
          </a:r>
          <a:r>
            <a:rPr lang="en-US" sz="1050" dirty="0" err="1" smtClean="0"/>
            <a:t>centre</a:t>
          </a:r>
          <a:r>
            <a:rPr lang="en-US" sz="1050" dirty="0" smtClean="0"/>
            <a:t> for service guidance and allocation</a:t>
          </a:r>
          <a:endParaRPr lang="en-US" sz="1050" dirty="0"/>
        </a:p>
      </dgm:t>
    </dgm:pt>
    <dgm:pt modelId="{A04077CD-6F4B-4C3C-8BEF-60668ECE247E}" type="parTrans" cxnId="{240E5F57-7D7A-41D5-82DB-AF9366D1C48F}">
      <dgm:prSet/>
      <dgm:spPr/>
      <dgm:t>
        <a:bodyPr/>
        <a:lstStyle/>
        <a:p>
          <a:endParaRPr lang="fi-FI" sz="2800"/>
        </a:p>
      </dgm:t>
    </dgm:pt>
    <dgm:pt modelId="{B24FC0C8-D327-4D93-9104-B01344A1EE62}" type="sibTrans" cxnId="{240E5F57-7D7A-41D5-82DB-AF9366D1C48F}">
      <dgm:prSet/>
      <dgm:spPr/>
      <dgm:t>
        <a:bodyPr/>
        <a:lstStyle/>
        <a:p>
          <a:endParaRPr lang="fi-FI"/>
        </a:p>
      </dgm:t>
    </dgm:pt>
    <dgm:pt modelId="{1F4BCDE2-7956-4676-ABEC-DEDB968F3356}">
      <dgm:prSet phldrT="[Teksti]" custT="1"/>
      <dgm:spPr/>
      <dgm:t>
        <a:bodyPr/>
        <a:lstStyle/>
        <a:p>
          <a:r>
            <a:rPr lang="en-US" sz="1050" dirty="0" smtClean="0"/>
            <a:t>A new concept of home care on county level</a:t>
          </a:r>
          <a:endParaRPr lang="en-US" sz="1050" dirty="0"/>
        </a:p>
      </dgm:t>
    </dgm:pt>
    <dgm:pt modelId="{1F1CC830-AFAA-40D4-8363-EE7F9645C10F}" type="parTrans" cxnId="{FE58F061-405C-42D0-8F69-553D89E968DA}">
      <dgm:prSet/>
      <dgm:spPr/>
      <dgm:t>
        <a:bodyPr/>
        <a:lstStyle/>
        <a:p>
          <a:endParaRPr lang="fi-FI" sz="2800"/>
        </a:p>
      </dgm:t>
    </dgm:pt>
    <dgm:pt modelId="{660AAD7C-6B72-40D7-8D78-840CB953C162}" type="sibTrans" cxnId="{FE58F061-405C-42D0-8F69-553D89E968DA}">
      <dgm:prSet/>
      <dgm:spPr/>
      <dgm:t>
        <a:bodyPr/>
        <a:lstStyle/>
        <a:p>
          <a:endParaRPr lang="fi-FI"/>
        </a:p>
      </dgm:t>
    </dgm:pt>
    <dgm:pt modelId="{86D0FCE6-6F9F-4914-AFD9-CC90CC50C5FB}">
      <dgm:prSet phldrT="[Teksti]" custT="1"/>
      <dgm:spPr/>
      <dgm:t>
        <a:bodyPr/>
        <a:lstStyle/>
        <a:p>
          <a:r>
            <a:rPr lang="en-US" sz="1050" noProof="0" dirty="0" smtClean="0"/>
            <a:t>Action 2: </a:t>
          </a:r>
        </a:p>
        <a:p>
          <a:r>
            <a:rPr lang="en-US" sz="1050" noProof="0" dirty="0" smtClean="0"/>
            <a:t>Enhancing informal </a:t>
          </a:r>
          <a:r>
            <a:rPr lang="en-US" sz="1050" noProof="0" dirty="0" err="1" smtClean="0"/>
            <a:t>carers</a:t>
          </a:r>
          <a:r>
            <a:rPr lang="en-US" sz="1050" noProof="0" dirty="0" smtClean="0"/>
            <a:t> in all age groups</a:t>
          </a:r>
          <a:endParaRPr lang="en-US" sz="1050" b="1" noProof="0" dirty="0"/>
        </a:p>
      </dgm:t>
    </dgm:pt>
    <dgm:pt modelId="{30B9A2E3-6D6F-4A72-B8E8-E4A2E0B992B0}" type="parTrans" cxnId="{F6F378BB-8C9A-491A-A8FD-C85F8374263D}">
      <dgm:prSet/>
      <dgm:spPr/>
      <dgm:t>
        <a:bodyPr/>
        <a:lstStyle/>
        <a:p>
          <a:endParaRPr lang="fi-FI" sz="2800"/>
        </a:p>
      </dgm:t>
    </dgm:pt>
    <dgm:pt modelId="{598C215D-5E44-4EE5-918E-4EDFD517C414}" type="sibTrans" cxnId="{F6F378BB-8C9A-491A-A8FD-C85F8374263D}">
      <dgm:prSet/>
      <dgm:spPr/>
      <dgm:t>
        <a:bodyPr/>
        <a:lstStyle/>
        <a:p>
          <a:endParaRPr lang="fi-FI"/>
        </a:p>
      </dgm:t>
    </dgm:pt>
    <dgm:pt modelId="{863FD8EC-8F8A-45FD-9E21-A1CA4B088B64}">
      <dgm:prSet phldrT="[Teksti]" custT="1"/>
      <dgm:spPr/>
      <dgm:t>
        <a:bodyPr/>
        <a:lstStyle/>
        <a:p>
          <a:r>
            <a:rPr lang="en-US" sz="1050" noProof="0" dirty="0" smtClean="0"/>
            <a:t>Evidence based model of co-operation of older persons with memory disorders</a:t>
          </a:r>
          <a:endParaRPr lang="en-US" sz="1050" noProof="0" dirty="0"/>
        </a:p>
      </dgm:t>
    </dgm:pt>
    <dgm:pt modelId="{65929414-3F7B-49CA-9A0A-8202466F8ADB}" type="parTrans" cxnId="{F41FBEF9-58F0-49EA-A047-97F6D1F5D0E8}">
      <dgm:prSet/>
      <dgm:spPr/>
      <dgm:t>
        <a:bodyPr/>
        <a:lstStyle/>
        <a:p>
          <a:endParaRPr lang="fi-FI" sz="2800"/>
        </a:p>
      </dgm:t>
    </dgm:pt>
    <dgm:pt modelId="{8A23D420-4260-47BA-814C-A2F94A954949}" type="sibTrans" cxnId="{F41FBEF9-58F0-49EA-A047-97F6D1F5D0E8}">
      <dgm:prSet/>
      <dgm:spPr/>
      <dgm:t>
        <a:bodyPr/>
        <a:lstStyle/>
        <a:p>
          <a:endParaRPr lang="fi-FI"/>
        </a:p>
      </dgm:t>
    </dgm:pt>
    <dgm:pt modelId="{8B69A335-64C8-4103-9097-3A9961B98901}">
      <dgm:prSet phldrT="[Teksti]" custT="1"/>
      <dgm:spPr/>
      <dgm:t>
        <a:bodyPr/>
        <a:lstStyle/>
        <a:p>
          <a:r>
            <a:rPr lang="en-US" sz="1050" noProof="0" dirty="0" smtClean="0"/>
            <a:t>Evidence based model of supporting informal </a:t>
          </a:r>
          <a:r>
            <a:rPr lang="en-US" sz="1050" noProof="0" dirty="0" err="1" smtClean="0"/>
            <a:t>carers</a:t>
          </a:r>
          <a:r>
            <a:rPr lang="en-US" sz="1050" noProof="0" dirty="0" smtClean="0"/>
            <a:t> of mental health and substance abuse rehabilitees</a:t>
          </a:r>
          <a:endParaRPr lang="en-US" sz="1050" noProof="0" dirty="0"/>
        </a:p>
      </dgm:t>
    </dgm:pt>
    <dgm:pt modelId="{4BE497A1-1FB3-4EDC-A2DC-7091D17B0379}" type="parTrans" cxnId="{6CB55C07-FB67-4EA8-9C16-FB72756E2A07}">
      <dgm:prSet/>
      <dgm:spPr/>
      <dgm:t>
        <a:bodyPr/>
        <a:lstStyle/>
        <a:p>
          <a:endParaRPr lang="fi-FI" sz="2800"/>
        </a:p>
      </dgm:t>
    </dgm:pt>
    <dgm:pt modelId="{6DB5BB29-5C33-493C-ABA7-46754F1F931E}" type="sibTrans" cxnId="{6CB55C07-FB67-4EA8-9C16-FB72756E2A07}">
      <dgm:prSet/>
      <dgm:spPr/>
      <dgm:t>
        <a:bodyPr/>
        <a:lstStyle/>
        <a:p>
          <a:endParaRPr lang="fi-FI"/>
        </a:p>
      </dgm:t>
    </dgm:pt>
    <dgm:pt modelId="{80896C2D-CFA4-4472-A9CC-83847EEEE731}">
      <dgm:prSet phldrT="[Teksti]" custT="1"/>
      <dgm:spPr/>
      <dgm:t>
        <a:bodyPr/>
        <a:lstStyle/>
        <a:p>
          <a:r>
            <a:rPr lang="en-US" sz="1050" noProof="0" dirty="0" smtClean="0"/>
            <a:t>Combining housing and services</a:t>
          </a:r>
          <a:endParaRPr lang="en-US" sz="1050" noProof="0" dirty="0"/>
        </a:p>
      </dgm:t>
    </dgm:pt>
    <dgm:pt modelId="{C96BAABE-135A-49BC-B95F-C71091B79D64}" type="parTrans" cxnId="{BEBA45DF-1353-4494-806E-C5B06815B075}">
      <dgm:prSet/>
      <dgm:spPr/>
      <dgm:t>
        <a:bodyPr/>
        <a:lstStyle/>
        <a:p>
          <a:endParaRPr lang="fi-FI" sz="2800"/>
        </a:p>
      </dgm:t>
    </dgm:pt>
    <dgm:pt modelId="{FD2CD732-58E3-4D85-A70F-0D3BC68A47A8}" type="sibTrans" cxnId="{BEBA45DF-1353-4494-806E-C5B06815B075}">
      <dgm:prSet/>
      <dgm:spPr/>
      <dgm:t>
        <a:bodyPr/>
        <a:lstStyle/>
        <a:p>
          <a:endParaRPr lang="fi-FI"/>
        </a:p>
      </dgm:t>
    </dgm:pt>
    <dgm:pt modelId="{8905A86F-EF51-43BE-BBB3-48B1381BA4A3}">
      <dgm:prSet phldrT="[Teksti]" custT="1"/>
      <dgm:spPr/>
      <dgm:t>
        <a:bodyPr/>
        <a:lstStyle/>
        <a:p>
          <a:r>
            <a:rPr lang="en-US" sz="1050" noProof="0" dirty="0" smtClean="0"/>
            <a:t>Informal and foster care </a:t>
          </a:r>
          <a:r>
            <a:rPr lang="en-US" sz="1050" noProof="0" dirty="0" err="1" smtClean="0"/>
            <a:t>centres</a:t>
          </a:r>
          <a:r>
            <a:rPr lang="en-US" sz="1050" noProof="0" dirty="0" smtClean="0"/>
            <a:t> will be established</a:t>
          </a:r>
          <a:endParaRPr lang="en-US" sz="1050" noProof="0" dirty="0"/>
        </a:p>
      </dgm:t>
    </dgm:pt>
    <dgm:pt modelId="{56A682D7-DA13-449E-A7D1-25A7F747180A}" type="parTrans" cxnId="{EBC5FD60-E485-4488-B5C9-B891C838C724}">
      <dgm:prSet/>
      <dgm:spPr/>
      <dgm:t>
        <a:bodyPr/>
        <a:lstStyle/>
        <a:p>
          <a:endParaRPr lang="fi-FI"/>
        </a:p>
      </dgm:t>
    </dgm:pt>
    <dgm:pt modelId="{79EB8A2D-A97E-40ED-AC74-D331958BA7BB}" type="sibTrans" cxnId="{EBC5FD60-E485-4488-B5C9-B891C838C724}">
      <dgm:prSet/>
      <dgm:spPr/>
      <dgm:t>
        <a:bodyPr/>
        <a:lstStyle/>
        <a:p>
          <a:endParaRPr lang="fi-FI"/>
        </a:p>
      </dgm:t>
    </dgm:pt>
    <dgm:pt modelId="{77537E36-EB9C-4F1A-BD2D-B15CC07B203E}">
      <dgm:prSet phldrT="[Teksti]" custT="1"/>
      <dgm:spPr/>
      <dgm:t>
        <a:bodyPr/>
        <a:lstStyle/>
        <a:p>
          <a:r>
            <a:rPr lang="en-US" sz="1050" dirty="0" smtClean="0"/>
            <a:t>Model of informal care of children with disabilities</a:t>
          </a:r>
          <a:endParaRPr lang="en-US" sz="1050" dirty="0"/>
        </a:p>
      </dgm:t>
    </dgm:pt>
    <dgm:pt modelId="{CC1468A7-DCCF-4EB3-A694-E004BF7F5595}" type="parTrans" cxnId="{936B88F7-0068-4CB0-BDF6-FFB3628841B1}">
      <dgm:prSet/>
      <dgm:spPr/>
      <dgm:t>
        <a:bodyPr/>
        <a:lstStyle/>
        <a:p>
          <a:endParaRPr lang="fi-FI"/>
        </a:p>
      </dgm:t>
    </dgm:pt>
    <dgm:pt modelId="{118462B1-5880-42A4-B94E-F49BC53B1889}" type="sibTrans" cxnId="{936B88F7-0068-4CB0-BDF6-FFB3628841B1}">
      <dgm:prSet/>
      <dgm:spPr/>
      <dgm:t>
        <a:bodyPr/>
        <a:lstStyle/>
        <a:p>
          <a:endParaRPr lang="fi-FI"/>
        </a:p>
      </dgm:t>
    </dgm:pt>
    <dgm:pt modelId="{C51F8EAB-CF22-4559-A25D-E70AF99E2941}" type="pres">
      <dgm:prSet presAssocID="{40B2655F-64AA-48C5-830E-92D7B60BC5C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i-FI"/>
        </a:p>
      </dgm:t>
    </dgm:pt>
    <dgm:pt modelId="{184C4199-0B3F-4FDE-97A0-4CFC2DD8232C}" type="pres">
      <dgm:prSet presAssocID="{E2A32C91-66D8-41DF-A311-4DB6F9195ADA}" presName="hierRoot1" presStyleCnt="0"/>
      <dgm:spPr/>
    </dgm:pt>
    <dgm:pt modelId="{254B14F8-C3B9-464E-8BCC-3E8B47EC4032}" type="pres">
      <dgm:prSet presAssocID="{E2A32C91-66D8-41DF-A311-4DB6F9195ADA}" presName="composite" presStyleCnt="0"/>
      <dgm:spPr/>
    </dgm:pt>
    <dgm:pt modelId="{138D71A2-5E37-40D8-A28B-7E0C06CD695F}" type="pres">
      <dgm:prSet presAssocID="{E2A32C91-66D8-41DF-A311-4DB6F9195ADA}" presName="background" presStyleLbl="node0" presStyleIdx="0" presStyleCnt="1"/>
      <dgm:spPr/>
    </dgm:pt>
    <dgm:pt modelId="{94E472F4-0539-45AD-8E0D-D0EF71751E62}" type="pres">
      <dgm:prSet presAssocID="{E2A32C91-66D8-41DF-A311-4DB6F9195ADA}" presName="text" presStyleLbl="fgAcc0" presStyleIdx="0" presStyleCnt="1" custScaleX="624921" custScaleY="157855" custLinFactNeighborX="10183" custLinFactNeighborY="-90986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8B389863-AC60-4D4C-87EF-7034B0AE7BB9}" type="pres">
      <dgm:prSet presAssocID="{E2A32C91-66D8-41DF-A311-4DB6F9195ADA}" presName="hierChild2" presStyleCnt="0"/>
      <dgm:spPr/>
    </dgm:pt>
    <dgm:pt modelId="{354941E1-2AEF-45C3-9DC9-94E5461E5417}" type="pres">
      <dgm:prSet presAssocID="{ABADBC6F-A135-405E-924B-A4DE0F7AE3A4}" presName="Name10" presStyleLbl="parChTrans1D2" presStyleIdx="0" presStyleCnt="2"/>
      <dgm:spPr/>
      <dgm:t>
        <a:bodyPr/>
        <a:lstStyle/>
        <a:p>
          <a:endParaRPr lang="fi-FI"/>
        </a:p>
      </dgm:t>
    </dgm:pt>
    <dgm:pt modelId="{F765E222-4E1E-4BB4-9299-DA8F112749B1}" type="pres">
      <dgm:prSet presAssocID="{96C71448-7EC5-4D68-A177-158E37B0BF61}" presName="hierRoot2" presStyleCnt="0"/>
      <dgm:spPr/>
    </dgm:pt>
    <dgm:pt modelId="{853DA851-EE15-4D3A-8E24-F7A6CB8A12B7}" type="pres">
      <dgm:prSet presAssocID="{96C71448-7EC5-4D68-A177-158E37B0BF61}" presName="composite2" presStyleCnt="0"/>
      <dgm:spPr/>
    </dgm:pt>
    <dgm:pt modelId="{F79BDC40-88FA-4721-8159-C7ED77F7D218}" type="pres">
      <dgm:prSet presAssocID="{96C71448-7EC5-4D68-A177-158E37B0BF61}" presName="background2" presStyleLbl="node2" presStyleIdx="0" presStyleCnt="2"/>
      <dgm:spPr/>
    </dgm:pt>
    <dgm:pt modelId="{F977F142-F7F8-40C3-840D-FD6D2217C9BF}" type="pres">
      <dgm:prSet presAssocID="{96C71448-7EC5-4D68-A177-158E37B0BF61}" presName="text2" presStyleLbl="fgAcc2" presStyleIdx="0" presStyleCnt="2" custScaleX="336563" custScaleY="161412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9F4E34A1-4B90-48A9-B748-DEF21CF29404}" type="pres">
      <dgm:prSet presAssocID="{96C71448-7EC5-4D68-A177-158E37B0BF61}" presName="hierChild3" presStyleCnt="0"/>
      <dgm:spPr/>
    </dgm:pt>
    <dgm:pt modelId="{8C3C9FC3-9380-4EAD-9DCD-432B3371BA94}" type="pres">
      <dgm:prSet presAssocID="{A04077CD-6F4B-4C3C-8BEF-60668ECE247E}" presName="Name17" presStyleLbl="parChTrans1D3" presStyleIdx="0" presStyleCnt="7"/>
      <dgm:spPr/>
      <dgm:t>
        <a:bodyPr/>
        <a:lstStyle/>
        <a:p>
          <a:endParaRPr lang="fi-FI"/>
        </a:p>
      </dgm:t>
    </dgm:pt>
    <dgm:pt modelId="{06956D52-B928-4FC6-9994-F6A10AF9E369}" type="pres">
      <dgm:prSet presAssocID="{9D8E800E-E25A-4FBD-AA34-3A65D2BCA727}" presName="hierRoot3" presStyleCnt="0"/>
      <dgm:spPr/>
    </dgm:pt>
    <dgm:pt modelId="{B03BE52F-0E2D-4D0F-9A33-38043C277E2B}" type="pres">
      <dgm:prSet presAssocID="{9D8E800E-E25A-4FBD-AA34-3A65D2BCA727}" presName="composite3" presStyleCnt="0"/>
      <dgm:spPr/>
    </dgm:pt>
    <dgm:pt modelId="{BFEEC4CB-A622-4EB6-97EF-452F12900180}" type="pres">
      <dgm:prSet presAssocID="{9D8E800E-E25A-4FBD-AA34-3A65D2BCA727}" presName="background3" presStyleLbl="node3" presStyleIdx="0" presStyleCnt="7"/>
      <dgm:spPr/>
    </dgm:pt>
    <dgm:pt modelId="{136733E2-768D-4FAE-83CD-105F71E93EB6}" type="pres">
      <dgm:prSet presAssocID="{9D8E800E-E25A-4FBD-AA34-3A65D2BCA727}" presName="text3" presStyleLbl="fgAcc3" presStyleIdx="0" presStyleCnt="7" custScaleY="177389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A10318B6-D09C-4D82-BCA4-868648D989A3}" type="pres">
      <dgm:prSet presAssocID="{9D8E800E-E25A-4FBD-AA34-3A65D2BCA727}" presName="hierChild4" presStyleCnt="0"/>
      <dgm:spPr/>
    </dgm:pt>
    <dgm:pt modelId="{A1475DC9-75D3-414E-937D-31854DACF0A6}" type="pres">
      <dgm:prSet presAssocID="{1F1CC830-AFAA-40D4-8363-EE7F9645C10F}" presName="Name17" presStyleLbl="parChTrans1D3" presStyleIdx="1" presStyleCnt="7"/>
      <dgm:spPr/>
      <dgm:t>
        <a:bodyPr/>
        <a:lstStyle/>
        <a:p>
          <a:endParaRPr lang="fi-FI"/>
        </a:p>
      </dgm:t>
    </dgm:pt>
    <dgm:pt modelId="{28D274E2-A0DE-48B1-9FC3-629EA9310EC4}" type="pres">
      <dgm:prSet presAssocID="{1F4BCDE2-7956-4676-ABEC-DEDB968F3356}" presName="hierRoot3" presStyleCnt="0"/>
      <dgm:spPr/>
    </dgm:pt>
    <dgm:pt modelId="{41BE2C6B-01A8-42E5-94CA-61C912DC6EB5}" type="pres">
      <dgm:prSet presAssocID="{1F4BCDE2-7956-4676-ABEC-DEDB968F3356}" presName="composite3" presStyleCnt="0"/>
      <dgm:spPr/>
    </dgm:pt>
    <dgm:pt modelId="{5FC06314-42B0-49D4-8552-EC249A6B5AFF}" type="pres">
      <dgm:prSet presAssocID="{1F4BCDE2-7956-4676-ABEC-DEDB968F3356}" presName="background3" presStyleLbl="node3" presStyleIdx="1" presStyleCnt="7"/>
      <dgm:spPr/>
    </dgm:pt>
    <dgm:pt modelId="{FCCB1D61-2780-407D-9B0D-FD4A0D737AAD}" type="pres">
      <dgm:prSet presAssocID="{1F4BCDE2-7956-4676-ABEC-DEDB968F3356}" presName="text3" presStyleLbl="fgAcc3" presStyleIdx="1" presStyleCnt="7" custScaleY="177390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F29E43B5-25A5-4C0F-8F1A-808752657A1C}" type="pres">
      <dgm:prSet presAssocID="{1F4BCDE2-7956-4676-ABEC-DEDB968F3356}" presName="hierChild4" presStyleCnt="0"/>
      <dgm:spPr/>
    </dgm:pt>
    <dgm:pt modelId="{B05F0F7D-85D4-4F0E-8A21-973FF5E54A82}" type="pres">
      <dgm:prSet presAssocID="{C96BAABE-135A-49BC-B95F-C71091B79D64}" presName="Name17" presStyleLbl="parChTrans1D3" presStyleIdx="2" presStyleCnt="7"/>
      <dgm:spPr/>
      <dgm:t>
        <a:bodyPr/>
        <a:lstStyle/>
        <a:p>
          <a:endParaRPr lang="fi-FI"/>
        </a:p>
      </dgm:t>
    </dgm:pt>
    <dgm:pt modelId="{8AD468A3-B93C-4E22-BC68-402CF8AB8F74}" type="pres">
      <dgm:prSet presAssocID="{80896C2D-CFA4-4472-A9CC-83847EEEE731}" presName="hierRoot3" presStyleCnt="0"/>
      <dgm:spPr/>
    </dgm:pt>
    <dgm:pt modelId="{DB423E61-40EF-41DE-A54F-94999CC47173}" type="pres">
      <dgm:prSet presAssocID="{80896C2D-CFA4-4472-A9CC-83847EEEE731}" presName="composite3" presStyleCnt="0"/>
      <dgm:spPr/>
    </dgm:pt>
    <dgm:pt modelId="{766360FE-A6E0-4041-B97B-71312103A5DF}" type="pres">
      <dgm:prSet presAssocID="{80896C2D-CFA4-4472-A9CC-83847EEEE731}" presName="background3" presStyleLbl="node3" presStyleIdx="2" presStyleCnt="7"/>
      <dgm:spPr/>
    </dgm:pt>
    <dgm:pt modelId="{D3366F5F-512B-4E4D-ADBF-B9058B8587C7}" type="pres">
      <dgm:prSet presAssocID="{80896C2D-CFA4-4472-A9CC-83847EEEE731}" presName="text3" presStyleLbl="fgAcc3" presStyleIdx="2" presStyleCnt="7" custScaleY="182324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3DFDA741-BFF1-4D91-A49D-17F30E3BC13D}" type="pres">
      <dgm:prSet presAssocID="{80896C2D-CFA4-4472-A9CC-83847EEEE731}" presName="hierChild4" presStyleCnt="0"/>
      <dgm:spPr/>
    </dgm:pt>
    <dgm:pt modelId="{B8D8C745-8F08-4A0C-8FD1-F1A3832903A9}" type="pres">
      <dgm:prSet presAssocID="{30B9A2E3-6D6F-4A72-B8E8-E4A2E0B992B0}" presName="Name10" presStyleLbl="parChTrans1D2" presStyleIdx="1" presStyleCnt="2"/>
      <dgm:spPr/>
      <dgm:t>
        <a:bodyPr/>
        <a:lstStyle/>
        <a:p>
          <a:endParaRPr lang="fi-FI"/>
        </a:p>
      </dgm:t>
    </dgm:pt>
    <dgm:pt modelId="{76C11022-4B71-42BA-93D8-B17DD1C6E403}" type="pres">
      <dgm:prSet presAssocID="{86D0FCE6-6F9F-4914-AFD9-CC90CC50C5FB}" presName="hierRoot2" presStyleCnt="0"/>
      <dgm:spPr/>
    </dgm:pt>
    <dgm:pt modelId="{542D924D-0D43-43F1-B833-A7A50FEFD4F7}" type="pres">
      <dgm:prSet presAssocID="{86D0FCE6-6F9F-4914-AFD9-CC90CC50C5FB}" presName="composite2" presStyleCnt="0"/>
      <dgm:spPr/>
    </dgm:pt>
    <dgm:pt modelId="{81C7CD39-6288-4127-9C3C-15129FD8D441}" type="pres">
      <dgm:prSet presAssocID="{86D0FCE6-6F9F-4914-AFD9-CC90CC50C5FB}" presName="background2" presStyleLbl="node2" presStyleIdx="1" presStyleCnt="2"/>
      <dgm:spPr/>
    </dgm:pt>
    <dgm:pt modelId="{20F14397-36D2-4EC0-9752-350BFF199EC6}" type="pres">
      <dgm:prSet presAssocID="{86D0FCE6-6F9F-4914-AFD9-CC90CC50C5FB}" presName="text2" presStyleLbl="fgAcc2" presStyleIdx="1" presStyleCnt="2" custScaleX="288485" custScaleY="165055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D1722E7D-130F-487E-AC64-2B48D7EEE1E4}" type="pres">
      <dgm:prSet presAssocID="{86D0FCE6-6F9F-4914-AFD9-CC90CC50C5FB}" presName="hierChild3" presStyleCnt="0"/>
      <dgm:spPr/>
    </dgm:pt>
    <dgm:pt modelId="{0C3EB240-905F-4EFC-8BA2-18CF3317F434}" type="pres">
      <dgm:prSet presAssocID="{56A682D7-DA13-449E-A7D1-25A7F747180A}" presName="Name17" presStyleLbl="parChTrans1D3" presStyleIdx="3" presStyleCnt="7"/>
      <dgm:spPr/>
      <dgm:t>
        <a:bodyPr/>
        <a:lstStyle/>
        <a:p>
          <a:endParaRPr lang="fi-FI"/>
        </a:p>
      </dgm:t>
    </dgm:pt>
    <dgm:pt modelId="{3F9EEF6B-68F2-4D8A-A493-14909B621292}" type="pres">
      <dgm:prSet presAssocID="{8905A86F-EF51-43BE-BBB3-48B1381BA4A3}" presName="hierRoot3" presStyleCnt="0"/>
      <dgm:spPr/>
    </dgm:pt>
    <dgm:pt modelId="{CBA22D56-D535-4BB5-A7F8-1F354C285243}" type="pres">
      <dgm:prSet presAssocID="{8905A86F-EF51-43BE-BBB3-48B1381BA4A3}" presName="composite3" presStyleCnt="0"/>
      <dgm:spPr/>
    </dgm:pt>
    <dgm:pt modelId="{B46F55AF-5CAE-44D7-B7D6-4D65A1088BF9}" type="pres">
      <dgm:prSet presAssocID="{8905A86F-EF51-43BE-BBB3-48B1381BA4A3}" presName="background3" presStyleLbl="node3" presStyleIdx="3" presStyleCnt="7"/>
      <dgm:spPr/>
    </dgm:pt>
    <dgm:pt modelId="{0255B1F0-CEDD-455A-A3DB-FEED28F0DE1E}" type="pres">
      <dgm:prSet presAssocID="{8905A86F-EF51-43BE-BBB3-48B1381BA4A3}" presName="text3" presStyleLbl="fgAcc3" presStyleIdx="3" presStyleCnt="7" custScaleY="177481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F31A339B-5488-4F70-B58D-34DB476C6243}" type="pres">
      <dgm:prSet presAssocID="{8905A86F-EF51-43BE-BBB3-48B1381BA4A3}" presName="hierChild4" presStyleCnt="0"/>
      <dgm:spPr/>
    </dgm:pt>
    <dgm:pt modelId="{96A7F84D-9C22-4BFB-8038-551994934B02}" type="pres">
      <dgm:prSet presAssocID="{65929414-3F7B-49CA-9A0A-8202466F8ADB}" presName="Name17" presStyleLbl="parChTrans1D3" presStyleIdx="4" presStyleCnt="7"/>
      <dgm:spPr/>
      <dgm:t>
        <a:bodyPr/>
        <a:lstStyle/>
        <a:p>
          <a:endParaRPr lang="fi-FI"/>
        </a:p>
      </dgm:t>
    </dgm:pt>
    <dgm:pt modelId="{DA4B3B7D-C75A-4D14-AAB1-5741F5DC17C1}" type="pres">
      <dgm:prSet presAssocID="{863FD8EC-8F8A-45FD-9E21-A1CA4B088B64}" presName="hierRoot3" presStyleCnt="0"/>
      <dgm:spPr/>
    </dgm:pt>
    <dgm:pt modelId="{470DED95-DAC9-4C74-95E3-74DF5E6772E5}" type="pres">
      <dgm:prSet presAssocID="{863FD8EC-8F8A-45FD-9E21-A1CA4B088B64}" presName="composite3" presStyleCnt="0"/>
      <dgm:spPr/>
    </dgm:pt>
    <dgm:pt modelId="{49655504-8A57-45B3-8956-54D6ABA09609}" type="pres">
      <dgm:prSet presAssocID="{863FD8EC-8F8A-45FD-9E21-A1CA4B088B64}" presName="background3" presStyleLbl="node3" presStyleIdx="4" presStyleCnt="7"/>
      <dgm:spPr/>
    </dgm:pt>
    <dgm:pt modelId="{E789AB9E-CE20-4769-A681-CBFE95D1E6D3}" type="pres">
      <dgm:prSet presAssocID="{863FD8EC-8F8A-45FD-9E21-A1CA4B088B64}" presName="text3" presStyleLbl="fgAcc3" presStyleIdx="4" presStyleCnt="7" custScaleY="185704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4F546386-1CD6-4401-8089-1A78BB9F1C44}" type="pres">
      <dgm:prSet presAssocID="{863FD8EC-8F8A-45FD-9E21-A1CA4B088B64}" presName="hierChild4" presStyleCnt="0"/>
      <dgm:spPr/>
    </dgm:pt>
    <dgm:pt modelId="{513E16C2-1290-4DB8-87F3-0A1172E420DB}" type="pres">
      <dgm:prSet presAssocID="{4BE497A1-1FB3-4EDC-A2DC-7091D17B0379}" presName="Name17" presStyleLbl="parChTrans1D3" presStyleIdx="5" presStyleCnt="7"/>
      <dgm:spPr/>
      <dgm:t>
        <a:bodyPr/>
        <a:lstStyle/>
        <a:p>
          <a:endParaRPr lang="fi-FI"/>
        </a:p>
      </dgm:t>
    </dgm:pt>
    <dgm:pt modelId="{CEBA9AED-E62F-4A99-9754-0225F3C3151F}" type="pres">
      <dgm:prSet presAssocID="{8B69A335-64C8-4103-9097-3A9961B98901}" presName="hierRoot3" presStyleCnt="0"/>
      <dgm:spPr/>
    </dgm:pt>
    <dgm:pt modelId="{DA417E0E-A5C5-42C4-9822-E7D23A7BFB07}" type="pres">
      <dgm:prSet presAssocID="{8B69A335-64C8-4103-9097-3A9961B98901}" presName="composite3" presStyleCnt="0"/>
      <dgm:spPr/>
    </dgm:pt>
    <dgm:pt modelId="{A917AA29-3CB7-4379-B349-B367E8C49BEE}" type="pres">
      <dgm:prSet presAssocID="{8B69A335-64C8-4103-9097-3A9961B98901}" presName="background3" presStyleLbl="node3" presStyleIdx="5" presStyleCnt="7"/>
      <dgm:spPr/>
    </dgm:pt>
    <dgm:pt modelId="{1E002309-5274-496A-B60F-08E58B69B78D}" type="pres">
      <dgm:prSet presAssocID="{8B69A335-64C8-4103-9097-3A9961B98901}" presName="text3" presStyleLbl="fgAcc3" presStyleIdx="5" presStyleCnt="7" custScaleY="179216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95C11388-E9BB-48B1-A431-4EB2F9AB9AFB}" type="pres">
      <dgm:prSet presAssocID="{8B69A335-64C8-4103-9097-3A9961B98901}" presName="hierChild4" presStyleCnt="0"/>
      <dgm:spPr/>
    </dgm:pt>
    <dgm:pt modelId="{903D914F-E95B-410F-8E4E-D106AEE8C4E1}" type="pres">
      <dgm:prSet presAssocID="{CC1468A7-DCCF-4EB3-A694-E004BF7F5595}" presName="Name17" presStyleLbl="parChTrans1D3" presStyleIdx="6" presStyleCnt="7"/>
      <dgm:spPr/>
      <dgm:t>
        <a:bodyPr/>
        <a:lstStyle/>
        <a:p>
          <a:endParaRPr lang="fi-FI"/>
        </a:p>
      </dgm:t>
    </dgm:pt>
    <dgm:pt modelId="{48A7C89C-4BB5-4614-A298-166F3528C24D}" type="pres">
      <dgm:prSet presAssocID="{77537E36-EB9C-4F1A-BD2D-B15CC07B203E}" presName="hierRoot3" presStyleCnt="0"/>
      <dgm:spPr/>
    </dgm:pt>
    <dgm:pt modelId="{8468A159-870D-4BB8-9CB5-F2CD11B45C7D}" type="pres">
      <dgm:prSet presAssocID="{77537E36-EB9C-4F1A-BD2D-B15CC07B203E}" presName="composite3" presStyleCnt="0"/>
      <dgm:spPr/>
    </dgm:pt>
    <dgm:pt modelId="{2EF5D5DD-D33F-42B0-8061-209A043A3FC7}" type="pres">
      <dgm:prSet presAssocID="{77537E36-EB9C-4F1A-BD2D-B15CC07B203E}" presName="background3" presStyleLbl="node3" presStyleIdx="6" presStyleCnt="7"/>
      <dgm:spPr/>
    </dgm:pt>
    <dgm:pt modelId="{04AD6A27-C456-40D7-9C1D-EEA99BE17A4D}" type="pres">
      <dgm:prSet presAssocID="{77537E36-EB9C-4F1A-BD2D-B15CC07B203E}" presName="text3" presStyleLbl="fgAcc3" presStyleIdx="6" presStyleCnt="7" custScaleY="169898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6EA4472C-79F3-406E-8C1F-8C4696771C37}" type="pres">
      <dgm:prSet presAssocID="{77537E36-EB9C-4F1A-BD2D-B15CC07B203E}" presName="hierChild4" presStyleCnt="0"/>
      <dgm:spPr/>
    </dgm:pt>
  </dgm:ptLst>
  <dgm:cxnLst>
    <dgm:cxn modelId="{739B5930-3099-40B4-BC5D-29152B893381}" srcId="{E2A32C91-66D8-41DF-A311-4DB6F9195ADA}" destId="{96C71448-7EC5-4D68-A177-158E37B0BF61}" srcOrd="0" destOrd="0" parTransId="{ABADBC6F-A135-405E-924B-A4DE0F7AE3A4}" sibTransId="{73886591-6340-447E-80D0-17C623007AF6}"/>
    <dgm:cxn modelId="{40442B51-0F0C-4AC9-973C-E7F0FA6BFA25}" type="presOf" srcId="{ABADBC6F-A135-405E-924B-A4DE0F7AE3A4}" destId="{354941E1-2AEF-45C3-9DC9-94E5461E5417}" srcOrd="0" destOrd="0" presId="urn:microsoft.com/office/officeart/2005/8/layout/hierarchy1"/>
    <dgm:cxn modelId="{6065865F-CFC1-489B-AC09-51D0D170D74D}" type="presOf" srcId="{77537E36-EB9C-4F1A-BD2D-B15CC07B203E}" destId="{04AD6A27-C456-40D7-9C1D-EEA99BE17A4D}" srcOrd="0" destOrd="0" presId="urn:microsoft.com/office/officeart/2005/8/layout/hierarchy1"/>
    <dgm:cxn modelId="{AD3608A4-5F06-4C59-B1F4-659118251F0C}" type="presOf" srcId="{30B9A2E3-6D6F-4A72-B8E8-E4A2E0B992B0}" destId="{B8D8C745-8F08-4A0C-8FD1-F1A3832903A9}" srcOrd="0" destOrd="0" presId="urn:microsoft.com/office/officeart/2005/8/layout/hierarchy1"/>
    <dgm:cxn modelId="{5351E7CB-DF30-4ADD-90AD-6F2B2F68D4E2}" type="presOf" srcId="{40B2655F-64AA-48C5-830E-92D7B60BC5CA}" destId="{C51F8EAB-CF22-4559-A25D-E70AF99E2941}" srcOrd="0" destOrd="0" presId="urn:microsoft.com/office/officeart/2005/8/layout/hierarchy1"/>
    <dgm:cxn modelId="{4F42DF6A-3B71-4BF5-AD74-C2E11243B341}" type="presOf" srcId="{8B69A335-64C8-4103-9097-3A9961B98901}" destId="{1E002309-5274-496A-B60F-08E58B69B78D}" srcOrd="0" destOrd="0" presId="urn:microsoft.com/office/officeart/2005/8/layout/hierarchy1"/>
    <dgm:cxn modelId="{F6F378BB-8C9A-491A-A8FD-C85F8374263D}" srcId="{E2A32C91-66D8-41DF-A311-4DB6F9195ADA}" destId="{86D0FCE6-6F9F-4914-AFD9-CC90CC50C5FB}" srcOrd="1" destOrd="0" parTransId="{30B9A2E3-6D6F-4A72-B8E8-E4A2E0B992B0}" sibTransId="{598C215D-5E44-4EE5-918E-4EDFD517C414}"/>
    <dgm:cxn modelId="{936B88F7-0068-4CB0-BDF6-FFB3628841B1}" srcId="{86D0FCE6-6F9F-4914-AFD9-CC90CC50C5FB}" destId="{77537E36-EB9C-4F1A-BD2D-B15CC07B203E}" srcOrd="3" destOrd="0" parTransId="{CC1468A7-DCCF-4EB3-A694-E004BF7F5595}" sibTransId="{118462B1-5880-42A4-B94E-F49BC53B1889}"/>
    <dgm:cxn modelId="{C948D20A-8BE0-44DD-98BF-880F2A2E7D39}" type="presOf" srcId="{CC1468A7-DCCF-4EB3-A694-E004BF7F5595}" destId="{903D914F-E95B-410F-8E4E-D106AEE8C4E1}" srcOrd="0" destOrd="0" presId="urn:microsoft.com/office/officeart/2005/8/layout/hierarchy1"/>
    <dgm:cxn modelId="{B8069EAD-8C94-42DB-87EF-9ACB39989081}" srcId="{40B2655F-64AA-48C5-830E-92D7B60BC5CA}" destId="{E2A32C91-66D8-41DF-A311-4DB6F9195ADA}" srcOrd="0" destOrd="0" parTransId="{E85E67A4-C276-41F5-AA8D-25AD59A31A3B}" sibTransId="{CC4088EA-4C09-414F-940B-DF33CEC39490}"/>
    <dgm:cxn modelId="{3E21867E-D64C-4C66-A819-0BC95295770A}" type="presOf" srcId="{863FD8EC-8F8A-45FD-9E21-A1CA4B088B64}" destId="{E789AB9E-CE20-4769-A681-CBFE95D1E6D3}" srcOrd="0" destOrd="0" presId="urn:microsoft.com/office/officeart/2005/8/layout/hierarchy1"/>
    <dgm:cxn modelId="{F41FBEF9-58F0-49EA-A047-97F6D1F5D0E8}" srcId="{86D0FCE6-6F9F-4914-AFD9-CC90CC50C5FB}" destId="{863FD8EC-8F8A-45FD-9E21-A1CA4B088B64}" srcOrd="1" destOrd="0" parTransId="{65929414-3F7B-49CA-9A0A-8202466F8ADB}" sibTransId="{8A23D420-4260-47BA-814C-A2F94A954949}"/>
    <dgm:cxn modelId="{FE58F061-405C-42D0-8F69-553D89E968DA}" srcId="{96C71448-7EC5-4D68-A177-158E37B0BF61}" destId="{1F4BCDE2-7956-4676-ABEC-DEDB968F3356}" srcOrd="1" destOrd="0" parTransId="{1F1CC830-AFAA-40D4-8363-EE7F9645C10F}" sibTransId="{660AAD7C-6B72-40D7-8D78-840CB953C162}"/>
    <dgm:cxn modelId="{ACF40D65-64EB-431C-A929-DAE4208BEDA7}" type="presOf" srcId="{4BE497A1-1FB3-4EDC-A2DC-7091D17B0379}" destId="{513E16C2-1290-4DB8-87F3-0A1172E420DB}" srcOrd="0" destOrd="0" presId="urn:microsoft.com/office/officeart/2005/8/layout/hierarchy1"/>
    <dgm:cxn modelId="{AA4AA8AD-3341-4E04-99E5-41A354E089FF}" type="presOf" srcId="{1F1CC830-AFAA-40D4-8363-EE7F9645C10F}" destId="{A1475DC9-75D3-414E-937D-31854DACF0A6}" srcOrd="0" destOrd="0" presId="urn:microsoft.com/office/officeart/2005/8/layout/hierarchy1"/>
    <dgm:cxn modelId="{67CC931B-FFF7-41E6-A842-B2D1211E2D90}" type="presOf" srcId="{96C71448-7EC5-4D68-A177-158E37B0BF61}" destId="{F977F142-F7F8-40C3-840D-FD6D2217C9BF}" srcOrd="0" destOrd="0" presId="urn:microsoft.com/office/officeart/2005/8/layout/hierarchy1"/>
    <dgm:cxn modelId="{DD47217A-58D1-41E3-AE9F-D6BBC9A61628}" type="presOf" srcId="{C96BAABE-135A-49BC-B95F-C71091B79D64}" destId="{B05F0F7D-85D4-4F0E-8A21-973FF5E54A82}" srcOrd="0" destOrd="0" presId="urn:microsoft.com/office/officeart/2005/8/layout/hierarchy1"/>
    <dgm:cxn modelId="{6B179F61-F481-4016-A694-A10337B2CE0B}" type="presOf" srcId="{9D8E800E-E25A-4FBD-AA34-3A65D2BCA727}" destId="{136733E2-768D-4FAE-83CD-105F71E93EB6}" srcOrd="0" destOrd="0" presId="urn:microsoft.com/office/officeart/2005/8/layout/hierarchy1"/>
    <dgm:cxn modelId="{8769F917-D5A6-41DA-B2EF-0C9B9C3E887D}" type="presOf" srcId="{A04077CD-6F4B-4C3C-8BEF-60668ECE247E}" destId="{8C3C9FC3-9380-4EAD-9DCD-432B3371BA94}" srcOrd="0" destOrd="0" presId="urn:microsoft.com/office/officeart/2005/8/layout/hierarchy1"/>
    <dgm:cxn modelId="{9D179BD2-8FF3-43F7-B561-57A3C7C5BBE0}" type="presOf" srcId="{86D0FCE6-6F9F-4914-AFD9-CC90CC50C5FB}" destId="{20F14397-36D2-4EC0-9752-350BFF199EC6}" srcOrd="0" destOrd="0" presId="urn:microsoft.com/office/officeart/2005/8/layout/hierarchy1"/>
    <dgm:cxn modelId="{766EB24A-9BBC-4965-9B4F-C236041FF41C}" type="presOf" srcId="{80896C2D-CFA4-4472-A9CC-83847EEEE731}" destId="{D3366F5F-512B-4E4D-ADBF-B9058B8587C7}" srcOrd="0" destOrd="0" presId="urn:microsoft.com/office/officeart/2005/8/layout/hierarchy1"/>
    <dgm:cxn modelId="{6CB55C07-FB67-4EA8-9C16-FB72756E2A07}" srcId="{86D0FCE6-6F9F-4914-AFD9-CC90CC50C5FB}" destId="{8B69A335-64C8-4103-9097-3A9961B98901}" srcOrd="2" destOrd="0" parTransId="{4BE497A1-1FB3-4EDC-A2DC-7091D17B0379}" sibTransId="{6DB5BB29-5C33-493C-ABA7-46754F1F931E}"/>
    <dgm:cxn modelId="{EBC5FD60-E485-4488-B5C9-B891C838C724}" srcId="{86D0FCE6-6F9F-4914-AFD9-CC90CC50C5FB}" destId="{8905A86F-EF51-43BE-BBB3-48B1381BA4A3}" srcOrd="0" destOrd="0" parTransId="{56A682D7-DA13-449E-A7D1-25A7F747180A}" sibTransId="{79EB8A2D-A97E-40ED-AC74-D331958BA7BB}"/>
    <dgm:cxn modelId="{EBA6A67F-470F-47EA-B08B-EA386B001EEC}" type="presOf" srcId="{E2A32C91-66D8-41DF-A311-4DB6F9195ADA}" destId="{94E472F4-0539-45AD-8E0D-D0EF71751E62}" srcOrd="0" destOrd="0" presId="urn:microsoft.com/office/officeart/2005/8/layout/hierarchy1"/>
    <dgm:cxn modelId="{BEBA45DF-1353-4494-806E-C5B06815B075}" srcId="{96C71448-7EC5-4D68-A177-158E37B0BF61}" destId="{80896C2D-CFA4-4472-A9CC-83847EEEE731}" srcOrd="2" destOrd="0" parTransId="{C96BAABE-135A-49BC-B95F-C71091B79D64}" sibTransId="{FD2CD732-58E3-4D85-A70F-0D3BC68A47A8}"/>
    <dgm:cxn modelId="{240E5F57-7D7A-41D5-82DB-AF9366D1C48F}" srcId="{96C71448-7EC5-4D68-A177-158E37B0BF61}" destId="{9D8E800E-E25A-4FBD-AA34-3A65D2BCA727}" srcOrd="0" destOrd="0" parTransId="{A04077CD-6F4B-4C3C-8BEF-60668ECE247E}" sibTransId="{B24FC0C8-D327-4D93-9104-B01344A1EE62}"/>
    <dgm:cxn modelId="{0B3ADC49-901F-42AD-BDA3-79EC2FC34EFC}" type="presOf" srcId="{56A682D7-DA13-449E-A7D1-25A7F747180A}" destId="{0C3EB240-905F-4EFC-8BA2-18CF3317F434}" srcOrd="0" destOrd="0" presId="urn:microsoft.com/office/officeart/2005/8/layout/hierarchy1"/>
    <dgm:cxn modelId="{D2C1DBB9-5AC3-466A-85E5-68141FE07B42}" type="presOf" srcId="{1F4BCDE2-7956-4676-ABEC-DEDB968F3356}" destId="{FCCB1D61-2780-407D-9B0D-FD4A0D737AAD}" srcOrd="0" destOrd="0" presId="urn:microsoft.com/office/officeart/2005/8/layout/hierarchy1"/>
    <dgm:cxn modelId="{FD157CD2-560E-45B1-8812-5BDB61F07BE6}" type="presOf" srcId="{65929414-3F7B-49CA-9A0A-8202466F8ADB}" destId="{96A7F84D-9C22-4BFB-8038-551994934B02}" srcOrd="0" destOrd="0" presId="urn:microsoft.com/office/officeart/2005/8/layout/hierarchy1"/>
    <dgm:cxn modelId="{C45D961B-F25B-4CC6-A789-DD560A484AD1}" type="presOf" srcId="{8905A86F-EF51-43BE-BBB3-48B1381BA4A3}" destId="{0255B1F0-CEDD-455A-A3DB-FEED28F0DE1E}" srcOrd="0" destOrd="0" presId="urn:microsoft.com/office/officeart/2005/8/layout/hierarchy1"/>
    <dgm:cxn modelId="{CC9FE01B-7193-454C-8E4F-946FAD5B6630}" type="presParOf" srcId="{C51F8EAB-CF22-4559-A25D-E70AF99E2941}" destId="{184C4199-0B3F-4FDE-97A0-4CFC2DD8232C}" srcOrd="0" destOrd="0" presId="urn:microsoft.com/office/officeart/2005/8/layout/hierarchy1"/>
    <dgm:cxn modelId="{1371551D-40B0-4EE3-96BC-F3A9B2A66961}" type="presParOf" srcId="{184C4199-0B3F-4FDE-97A0-4CFC2DD8232C}" destId="{254B14F8-C3B9-464E-8BCC-3E8B47EC4032}" srcOrd="0" destOrd="0" presId="urn:microsoft.com/office/officeart/2005/8/layout/hierarchy1"/>
    <dgm:cxn modelId="{E546C1E1-E4B6-4C5B-A4D8-52688504026C}" type="presParOf" srcId="{254B14F8-C3B9-464E-8BCC-3E8B47EC4032}" destId="{138D71A2-5E37-40D8-A28B-7E0C06CD695F}" srcOrd="0" destOrd="0" presId="urn:microsoft.com/office/officeart/2005/8/layout/hierarchy1"/>
    <dgm:cxn modelId="{F7CFBCCA-1F1B-43E3-AB9A-C8C7287B1C4E}" type="presParOf" srcId="{254B14F8-C3B9-464E-8BCC-3E8B47EC4032}" destId="{94E472F4-0539-45AD-8E0D-D0EF71751E62}" srcOrd="1" destOrd="0" presId="urn:microsoft.com/office/officeart/2005/8/layout/hierarchy1"/>
    <dgm:cxn modelId="{248AA0AA-C45C-41BE-A80C-A2FBA0B0ED1F}" type="presParOf" srcId="{184C4199-0B3F-4FDE-97A0-4CFC2DD8232C}" destId="{8B389863-AC60-4D4C-87EF-7034B0AE7BB9}" srcOrd="1" destOrd="0" presId="urn:microsoft.com/office/officeart/2005/8/layout/hierarchy1"/>
    <dgm:cxn modelId="{3EB31516-0139-4730-B271-B049EF29A3B1}" type="presParOf" srcId="{8B389863-AC60-4D4C-87EF-7034B0AE7BB9}" destId="{354941E1-2AEF-45C3-9DC9-94E5461E5417}" srcOrd="0" destOrd="0" presId="urn:microsoft.com/office/officeart/2005/8/layout/hierarchy1"/>
    <dgm:cxn modelId="{C16F720B-AA25-4EAE-BD6D-E56A1840137D}" type="presParOf" srcId="{8B389863-AC60-4D4C-87EF-7034B0AE7BB9}" destId="{F765E222-4E1E-4BB4-9299-DA8F112749B1}" srcOrd="1" destOrd="0" presId="urn:microsoft.com/office/officeart/2005/8/layout/hierarchy1"/>
    <dgm:cxn modelId="{28D002AF-A6E3-47EA-BB06-FEC694D99531}" type="presParOf" srcId="{F765E222-4E1E-4BB4-9299-DA8F112749B1}" destId="{853DA851-EE15-4D3A-8E24-F7A6CB8A12B7}" srcOrd="0" destOrd="0" presId="urn:microsoft.com/office/officeart/2005/8/layout/hierarchy1"/>
    <dgm:cxn modelId="{3EA7725A-B48A-4272-98F8-4D9D62343130}" type="presParOf" srcId="{853DA851-EE15-4D3A-8E24-F7A6CB8A12B7}" destId="{F79BDC40-88FA-4721-8159-C7ED77F7D218}" srcOrd="0" destOrd="0" presId="urn:microsoft.com/office/officeart/2005/8/layout/hierarchy1"/>
    <dgm:cxn modelId="{B63DA7B1-2E77-459D-8620-159791D34F87}" type="presParOf" srcId="{853DA851-EE15-4D3A-8E24-F7A6CB8A12B7}" destId="{F977F142-F7F8-40C3-840D-FD6D2217C9BF}" srcOrd="1" destOrd="0" presId="urn:microsoft.com/office/officeart/2005/8/layout/hierarchy1"/>
    <dgm:cxn modelId="{DAC088FC-E182-48F9-880C-36E4290517E7}" type="presParOf" srcId="{F765E222-4E1E-4BB4-9299-DA8F112749B1}" destId="{9F4E34A1-4B90-48A9-B748-DEF21CF29404}" srcOrd="1" destOrd="0" presId="urn:microsoft.com/office/officeart/2005/8/layout/hierarchy1"/>
    <dgm:cxn modelId="{49F1ADC3-ABE2-4249-A027-F581F0F15ED2}" type="presParOf" srcId="{9F4E34A1-4B90-48A9-B748-DEF21CF29404}" destId="{8C3C9FC3-9380-4EAD-9DCD-432B3371BA94}" srcOrd="0" destOrd="0" presId="urn:microsoft.com/office/officeart/2005/8/layout/hierarchy1"/>
    <dgm:cxn modelId="{3F5DF7C5-0A03-4B58-A3AB-3D2F3CD11A33}" type="presParOf" srcId="{9F4E34A1-4B90-48A9-B748-DEF21CF29404}" destId="{06956D52-B928-4FC6-9994-F6A10AF9E369}" srcOrd="1" destOrd="0" presId="urn:microsoft.com/office/officeart/2005/8/layout/hierarchy1"/>
    <dgm:cxn modelId="{24436E52-063E-4FF0-AA06-EDCB1A64D78D}" type="presParOf" srcId="{06956D52-B928-4FC6-9994-F6A10AF9E369}" destId="{B03BE52F-0E2D-4D0F-9A33-38043C277E2B}" srcOrd="0" destOrd="0" presId="urn:microsoft.com/office/officeart/2005/8/layout/hierarchy1"/>
    <dgm:cxn modelId="{BA971C37-BEF1-4491-8191-D17AC9450892}" type="presParOf" srcId="{B03BE52F-0E2D-4D0F-9A33-38043C277E2B}" destId="{BFEEC4CB-A622-4EB6-97EF-452F12900180}" srcOrd="0" destOrd="0" presId="urn:microsoft.com/office/officeart/2005/8/layout/hierarchy1"/>
    <dgm:cxn modelId="{72CBFC7E-9FB9-43D0-BE35-7E3D963E6CC3}" type="presParOf" srcId="{B03BE52F-0E2D-4D0F-9A33-38043C277E2B}" destId="{136733E2-768D-4FAE-83CD-105F71E93EB6}" srcOrd="1" destOrd="0" presId="urn:microsoft.com/office/officeart/2005/8/layout/hierarchy1"/>
    <dgm:cxn modelId="{00971F41-471A-461D-8F1D-CF23A7300FFE}" type="presParOf" srcId="{06956D52-B928-4FC6-9994-F6A10AF9E369}" destId="{A10318B6-D09C-4D82-BCA4-868648D989A3}" srcOrd="1" destOrd="0" presId="urn:microsoft.com/office/officeart/2005/8/layout/hierarchy1"/>
    <dgm:cxn modelId="{DAF06741-9D0E-41F6-AB12-947D5A3BDEC8}" type="presParOf" srcId="{9F4E34A1-4B90-48A9-B748-DEF21CF29404}" destId="{A1475DC9-75D3-414E-937D-31854DACF0A6}" srcOrd="2" destOrd="0" presId="urn:microsoft.com/office/officeart/2005/8/layout/hierarchy1"/>
    <dgm:cxn modelId="{3AF9CD04-E63F-45EA-8646-311BC49E3323}" type="presParOf" srcId="{9F4E34A1-4B90-48A9-B748-DEF21CF29404}" destId="{28D274E2-A0DE-48B1-9FC3-629EA9310EC4}" srcOrd="3" destOrd="0" presId="urn:microsoft.com/office/officeart/2005/8/layout/hierarchy1"/>
    <dgm:cxn modelId="{3555EAC5-AE6C-4ED2-9810-70F31EBF749D}" type="presParOf" srcId="{28D274E2-A0DE-48B1-9FC3-629EA9310EC4}" destId="{41BE2C6B-01A8-42E5-94CA-61C912DC6EB5}" srcOrd="0" destOrd="0" presId="urn:microsoft.com/office/officeart/2005/8/layout/hierarchy1"/>
    <dgm:cxn modelId="{2B52D575-8CCD-45E3-9731-ED143E41F9DD}" type="presParOf" srcId="{41BE2C6B-01A8-42E5-94CA-61C912DC6EB5}" destId="{5FC06314-42B0-49D4-8552-EC249A6B5AFF}" srcOrd="0" destOrd="0" presId="urn:microsoft.com/office/officeart/2005/8/layout/hierarchy1"/>
    <dgm:cxn modelId="{5FBDDA56-90AC-484C-AC1F-F297E84833BD}" type="presParOf" srcId="{41BE2C6B-01A8-42E5-94CA-61C912DC6EB5}" destId="{FCCB1D61-2780-407D-9B0D-FD4A0D737AAD}" srcOrd="1" destOrd="0" presId="urn:microsoft.com/office/officeart/2005/8/layout/hierarchy1"/>
    <dgm:cxn modelId="{77B5407A-A209-4CF7-866D-BBD1C2907AEE}" type="presParOf" srcId="{28D274E2-A0DE-48B1-9FC3-629EA9310EC4}" destId="{F29E43B5-25A5-4C0F-8F1A-808752657A1C}" srcOrd="1" destOrd="0" presId="urn:microsoft.com/office/officeart/2005/8/layout/hierarchy1"/>
    <dgm:cxn modelId="{2D2DD402-266D-46FF-AB57-7037CD0EAE91}" type="presParOf" srcId="{9F4E34A1-4B90-48A9-B748-DEF21CF29404}" destId="{B05F0F7D-85D4-4F0E-8A21-973FF5E54A82}" srcOrd="4" destOrd="0" presId="urn:microsoft.com/office/officeart/2005/8/layout/hierarchy1"/>
    <dgm:cxn modelId="{68A3BFF0-8894-4D72-9D8A-E3F55048ABC3}" type="presParOf" srcId="{9F4E34A1-4B90-48A9-B748-DEF21CF29404}" destId="{8AD468A3-B93C-4E22-BC68-402CF8AB8F74}" srcOrd="5" destOrd="0" presId="urn:microsoft.com/office/officeart/2005/8/layout/hierarchy1"/>
    <dgm:cxn modelId="{F0D46E15-E1B5-40AA-84FA-F203A429DECC}" type="presParOf" srcId="{8AD468A3-B93C-4E22-BC68-402CF8AB8F74}" destId="{DB423E61-40EF-41DE-A54F-94999CC47173}" srcOrd="0" destOrd="0" presId="urn:microsoft.com/office/officeart/2005/8/layout/hierarchy1"/>
    <dgm:cxn modelId="{D6E2F23D-E319-4AB1-BCE9-050A98C9F5BB}" type="presParOf" srcId="{DB423E61-40EF-41DE-A54F-94999CC47173}" destId="{766360FE-A6E0-4041-B97B-71312103A5DF}" srcOrd="0" destOrd="0" presId="urn:microsoft.com/office/officeart/2005/8/layout/hierarchy1"/>
    <dgm:cxn modelId="{549DBE8E-CCA8-4E44-9FAF-CD2E49E324F1}" type="presParOf" srcId="{DB423E61-40EF-41DE-A54F-94999CC47173}" destId="{D3366F5F-512B-4E4D-ADBF-B9058B8587C7}" srcOrd="1" destOrd="0" presId="urn:microsoft.com/office/officeart/2005/8/layout/hierarchy1"/>
    <dgm:cxn modelId="{40B613EA-B7B7-4B18-87A7-C7C8266D635C}" type="presParOf" srcId="{8AD468A3-B93C-4E22-BC68-402CF8AB8F74}" destId="{3DFDA741-BFF1-4D91-A49D-17F30E3BC13D}" srcOrd="1" destOrd="0" presId="urn:microsoft.com/office/officeart/2005/8/layout/hierarchy1"/>
    <dgm:cxn modelId="{E127D7F6-21DA-453B-992D-0333C2E11BCC}" type="presParOf" srcId="{8B389863-AC60-4D4C-87EF-7034B0AE7BB9}" destId="{B8D8C745-8F08-4A0C-8FD1-F1A3832903A9}" srcOrd="2" destOrd="0" presId="urn:microsoft.com/office/officeart/2005/8/layout/hierarchy1"/>
    <dgm:cxn modelId="{D9FB5F14-F783-4A81-AB66-7D4027A83C25}" type="presParOf" srcId="{8B389863-AC60-4D4C-87EF-7034B0AE7BB9}" destId="{76C11022-4B71-42BA-93D8-B17DD1C6E403}" srcOrd="3" destOrd="0" presId="urn:microsoft.com/office/officeart/2005/8/layout/hierarchy1"/>
    <dgm:cxn modelId="{78B906F8-78D9-4A45-8369-9BEB9760AF75}" type="presParOf" srcId="{76C11022-4B71-42BA-93D8-B17DD1C6E403}" destId="{542D924D-0D43-43F1-B833-A7A50FEFD4F7}" srcOrd="0" destOrd="0" presId="urn:microsoft.com/office/officeart/2005/8/layout/hierarchy1"/>
    <dgm:cxn modelId="{40DB382A-6003-4D33-A54E-0176B0C327DF}" type="presParOf" srcId="{542D924D-0D43-43F1-B833-A7A50FEFD4F7}" destId="{81C7CD39-6288-4127-9C3C-15129FD8D441}" srcOrd="0" destOrd="0" presId="urn:microsoft.com/office/officeart/2005/8/layout/hierarchy1"/>
    <dgm:cxn modelId="{B8C29E57-9DE4-4672-91DD-0C83BA07633F}" type="presParOf" srcId="{542D924D-0D43-43F1-B833-A7A50FEFD4F7}" destId="{20F14397-36D2-4EC0-9752-350BFF199EC6}" srcOrd="1" destOrd="0" presId="urn:microsoft.com/office/officeart/2005/8/layout/hierarchy1"/>
    <dgm:cxn modelId="{0432CE1A-20AC-4D48-AC48-F49DA49293DA}" type="presParOf" srcId="{76C11022-4B71-42BA-93D8-B17DD1C6E403}" destId="{D1722E7D-130F-487E-AC64-2B48D7EEE1E4}" srcOrd="1" destOrd="0" presId="urn:microsoft.com/office/officeart/2005/8/layout/hierarchy1"/>
    <dgm:cxn modelId="{12EAA632-5363-4C3F-90B4-CEA3E297C93B}" type="presParOf" srcId="{D1722E7D-130F-487E-AC64-2B48D7EEE1E4}" destId="{0C3EB240-905F-4EFC-8BA2-18CF3317F434}" srcOrd="0" destOrd="0" presId="urn:microsoft.com/office/officeart/2005/8/layout/hierarchy1"/>
    <dgm:cxn modelId="{46E50CF4-7667-4E85-869D-1BD2F0B68929}" type="presParOf" srcId="{D1722E7D-130F-487E-AC64-2B48D7EEE1E4}" destId="{3F9EEF6B-68F2-4D8A-A493-14909B621292}" srcOrd="1" destOrd="0" presId="urn:microsoft.com/office/officeart/2005/8/layout/hierarchy1"/>
    <dgm:cxn modelId="{CDF67648-5410-4369-85FB-5C362DA58DD2}" type="presParOf" srcId="{3F9EEF6B-68F2-4D8A-A493-14909B621292}" destId="{CBA22D56-D535-4BB5-A7F8-1F354C285243}" srcOrd="0" destOrd="0" presId="urn:microsoft.com/office/officeart/2005/8/layout/hierarchy1"/>
    <dgm:cxn modelId="{8F023912-1BC2-4123-96F7-587F0AABB216}" type="presParOf" srcId="{CBA22D56-D535-4BB5-A7F8-1F354C285243}" destId="{B46F55AF-5CAE-44D7-B7D6-4D65A1088BF9}" srcOrd="0" destOrd="0" presId="urn:microsoft.com/office/officeart/2005/8/layout/hierarchy1"/>
    <dgm:cxn modelId="{5C30B1C3-1174-4359-B9C9-DB739C67F52D}" type="presParOf" srcId="{CBA22D56-D535-4BB5-A7F8-1F354C285243}" destId="{0255B1F0-CEDD-455A-A3DB-FEED28F0DE1E}" srcOrd="1" destOrd="0" presId="urn:microsoft.com/office/officeart/2005/8/layout/hierarchy1"/>
    <dgm:cxn modelId="{77DF2D8A-7BCE-4100-8E74-8ABB7166D11E}" type="presParOf" srcId="{3F9EEF6B-68F2-4D8A-A493-14909B621292}" destId="{F31A339B-5488-4F70-B58D-34DB476C6243}" srcOrd="1" destOrd="0" presId="urn:microsoft.com/office/officeart/2005/8/layout/hierarchy1"/>
    <dgm:cxn modelId="{B978D50F-397B-43EC-8072-AA98978B0503}" type="presParOf" srcId="{D1722E7D-130F-487E-AC64-2B48D7EEE1E4}" destId="{96A7F84D-9C22-4BFB-8038-551994934B02}" srcOrd="2" destOrd="0" presId="urn:microsoft.com/office/officeart/2005/8/layout/hierarchy1"/>
    <dgm:cxn modelId="{F5B5969A-61FC-4960-9799-7784D2F9DA55}" type="presParOf" srcId="{D1722E7D-130F-487E-AC64-2B48D7EEE1E4}" destId="{DA4B3B7D-C75A-4D14-AAB1-5741F5DC17C1}" srcOrd="3" destOrd="0" presId="urn:microsoft.com/office/officeart/2005/8/layout/hierarchy1"/>
    <dgm:cxn modelId="{E4AD5EE4-936B-45F4-9B04-325F517FF39C}" type="presParOf" srcId="{DA4B3B7D-C75A-4D14-AAB1-5741F5DC17C1}" destId="{470DED95-DAC9-4C74-95E3-74DF5E6772E5}" srcOrd="0" destOrd="0" presId="urn:microsoft.com/office/officeart/2005/8/layout/hierarchy1"/>
    <dgm:cxn modelId="{83D8EF44-E31F-452D-ADD1-2571162E0863}" type="presParOf" srcId="{470DED95-DAC9-4C74-95E3-74DF5E6772E5}" destId="{49655504-8A57-45B3-8956-54D6ABA09609}" srcOrd="0" destOrd="0" presId="urn:microsoft.com/office/officeart/2005/8/layout/hierarchy1"/>
    <dgm:cxn modelId="{750C8022-5BB8-47B4-8644-BE8F9793F765}" type="presParOf" srcId="{470DED95-DAC9-4C74-95E3-74DF5E6772E5}" destId="{E789AB9E-CE20-4769-A681-CBFE95D1E6D3}" srcOrd="1" destOrd="0" presId="urn:microsoft.com/office/officeart/2005/8/layout/hierarchy1"/>
    <dgm:cxn modelId="{F96753FE-223C-4619-8EB6-E672BADBFC9B}" type="presParOf" srcId="{DA4B3B7D-C75A-4D14-AAB1-5741F5DC17C1}" destId="{4F546386-1CD6-4401-8089-1A78BB9F1C44}" srcOrd="1" destOrd="0" presId="urn:microsoft.com/office/officeart/2005/8/layout/hierarchy1"/>
    <dgm:cxn modelId="{6E4633AC-730C-4305-A05E-79C5D70ED83D}" type="presParOf" srcId="{D1722E7D-130F-487E-AC64-2B48D7EEE1E4}" destId="{513E16C2-1290-4DB8-87F3-0A1172E420DB}" srcOrd="4" destOrd="0" presId="urn:microsoft.com/office/officeart/2005/8/layout/hierarchy1"/>
    <dgm:cxn modelId="{FE64AB75-A8FF-4DEC-80B5-879C337EF08D}" type="presParOf" srcId="{D1722E7D-130F-487E-AC64-2B48D7EEE1E4}" destId="{CEBA9AED-E62F-4A99-9754-0225F3C3151F}" srcOrd="5" destOrd="0" presId="urn:microsoft.com/office/officeart/2005/8/layout/hierarchy1"/>
    <dgm:cxn modelId="{4CD83C45-86F5-4622-A0E6-5A6EDBC93B76}" type="presParOf" srcId="{CEBA9AED-E62F-4A99-9754-0225F3C3151F}" destId="{DA417E0E-A5C5-42C4-9822-E7D23A7BFB07}" srcOrd="0" destOrd="0" presId="urn:microsoft.com/office/officeart/2005/8/layout/hierarchy1"/>
    <dgm:cxn modelId="{B57B3A04-5146-421C-AA14-CA20353E6DAF}" type="presParOf" srcId="{DA417E0E-A5C5-42C4-9822-E7D23A7BFB07}" destId="{A917AA29-3CB7-4379-B349-B367E8C49BEE}" srcOrd="0" destOrd="0" presId="urn:microsoft.com/office/officeart/2005/8/layout/hierarchy1"/>
    <dgm:cxn modelId="{506DDE31-F88E-4787-863F-F316F02810E8}" type="presParOf" srcId="{DA417E0E-A5C5-42C4-9822-E7D23A7BFB07}" destId="{1E002309-5274-496A-B60F-08E58B69B78D}" srcOrd="1" destOrd="0" presId="urn:microsoft.com/office/officeart/2005/8/layout/hierarchy1"/>
    <dgm:cxn modelId="{3F2865B5-F8B1-4A83-A7B4-C794FB268E04}" type="presParOf" srcId="{CEBA9AED-E62F-4A99-9754-0225F3C3151F}" destId="{95C11388-E9BB-48B1-A431-4EB2F9AB9AFB}" srcOrd="1" destOrd="0" presId="urn:microsoft.com/office/officeart/2005/8/layout/hierarchy1"/>
    <dgm:cxn modelId="{14E77919-F1BE-46C9-A579-44DAF7E32F73}" type="presParOf" srcId="{D1722E7D-130F-487E-AC64-2B48D7EEE1E4}" destId="{903D914F-E95B-410F-8E4E-D106AEE8C4E1}" srcOrd="6" destOrd="0" presId="urn:microsoft.com/office/officeart/2005/8/layout/hierarchy1"/>
    <dgm:cxn modelId="{E9482A1F-FDB8-477C-AF7D-4E7C4C548C09}" type="presParOf" srcId="{D1722E7D-130F-487E-AC64-2B48D7EEE1E4}" destId="{48A7C89C-4BB5-4614-A298-166F3528C24D}" srcOrd="7" destOrd="0" presId="urn:microsoft.com/office/officeart/2005/8/layout/hierarchy1"/>
    <dgm:cxn modelId="{48A6F1DE-981B-4137-9C23-877A67F930B3}" type="presParOf" srcId="{48A7C89C-4BB5-4614-A298-166F3528C24D}" destId="{8468A159-870D-4BB8-9CB5-F2CD11B45C7D}" srcOrd="0" destOrd="0" presId="urn:microsoft.com/office/officeart/2005/8/layout/hierarchy1"/>
    <dgm:cxn modelId="{E8A3D5EC-5A1C-41D8-8969-F616DBB23F50}" type="presParOf" srcId="{8468A159-870D-4BB8-9CB5-F2CD11B45C7D}" destId="{2EF5D5DD-D33F-42B0-8061-209A043A3FC7}" srcOrd="0" destOrd="0" presId="urn:microsoft.com/office/officeart/2005/8/layout/hierarchy1"/>
    <dgm:cxn modelId="{AEB9567F-DCDA-404D-AF5D-48256C75B024}" type="presParOf" srcId="{8468A159-870D-4BB8-9CB5-F2CD11B45C7D}" destId="{04AD6A27-C456-40D7-9C1D-EEA99BE17A4D}" srcOrd="1" destOrd="0" presId="urn:microsoft.com/office/officeart/2005/8/layout/hierarchy1"/>
    <dgm:cxn modelId="{BE21E1A1-A463-4142-9239-1247645B66A5}" type="presParOf" srcId="{48A7C89C-4BB5-4614-A298-166F3528C24D}" destId="{6EA4472C-79F3-406E-8C1F-8C4696771C3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1169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ea typeface="+mn-ea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6768" y="0"/>
            <a:ext cx="301169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ea typeface="+mn-ea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772668"/>
            <a:ext cx="301169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800">
                <a:ea typeface="+mn-ea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6768" y="8772668"/>
            <a:ext cx="301169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B79FB4AD-D2BE-BB4E-A745-C2F9E3E423E1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29435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1169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ea typeface="+mn-ea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6768" y="0"/>
            <a:ext cx="301169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ea typeface="+mn-ea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6813" y="693738"/>
            <a:ext cx="4616450" cy="3462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66645" y="4387136"/>
            <a:ext cx="4816788" cy="437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noProof="0" smtClean="0"/>
              <a:t>Click to edit Master text styles</a:t>
            </a:r>
          </a:p>
          <a:p>
            <a:pPr lvl="1"/>
            <a:r>
              <a:rPr lang="fi-FI" noProof="0" smtClean="0"/>
              <a:t>Second level</a:t>
            </a:r>
          </a:p>
          <a:p>
            <a:pPr lvl="2"/>
            <a:r>
              <a:rPr lang="fi-FI" noProof="0" smtClean="0"/>
              <a:t>Third level</a:t>
            </a:r>
          </a:p>
          <a:p>
            <a:pPr lvl="3"/>
            <a:r>
              <a:rPr lang="fi-FI" noProof="0" smtClean="0"/>
              <a:t>Fourth level</a:t>
            </a:r>
          </a:p>
          <a:p>
            <a:pPr lvl="4"/>
            <a:r>
              <a:rPr lang="fi-FI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72668"/>
            <a:ext cx="301169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800">
                <a:ea typeface="+mn-ea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6768" y="8772668"/>
            <a:ext cx="301169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10B3A005-E901-A449-87E2-F4824C81E4D3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03750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A005-E901-A449-87E2-F4824C81E4D3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0928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A005-E901-A449-87E2-F4824C81E4D3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3767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A005-E901-A449-87E2-F4824C81E4D3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81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A005-E901-A449-87E2-F4824C81E4D3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2901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A005-E901-A449-87E2-F4824C81E4D3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5353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A005-E901-A449-87E2-F4824C81E4D3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3694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A005-E901-A449-87E2-F4824C81E4D3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871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04921-D9D4-44FE-AFBD-C027D1F36CF0}" type="slidenum">
              <a:rPr lang="fi-FI" smtClean="0">
                <a:solidFill>
                  <a:prstClr val="black"/>
                </a:solidFill>
              </a:rPr>
              <a:pPr/>
              <a:t>17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07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A005-E901-A449-87E2-F4824C81E4D3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9013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A005-E901-A449-87E2-F4824C81E4D3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82250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A005-E901-A449-87E2-F4824C81E4D3}" type="slidenum">
              <a:rPr lang="fi-FI" smtClean="0"/>
              <a:pPr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2811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A005-E901-A449-87E2-F4824C81E4D3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6334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A005-E901-A449-87E2-F4824C81E4D3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0025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A005-E901-A449-87E2-F4824C81E4D3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9965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A005-E901-A449-87E2-F4824C81E4D3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3931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A005-E901-A449-87E2-F4824C81E4D3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8956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A005-E901-A449-87E2-F4824C81E4D3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832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A005-E901-A449-87E2-F4824C81E4D3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6798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3A005-E901-A449-87E2-F4824C81E4D3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1589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949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03E561-B15D-044D-9EBC-6F54B482BC53}" type="datetime1">
              <a:rPr lang="fi-FI" smtClean="0"/>
              <a:t>3.9.2016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Name Surname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0A6B-6239-8E47-87C0-C824B76464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23428" y="1549400"/>
            <a:ext cx="2878335" cy="3967832"/>
          </a:xfrm>
        </p:spPr>
        <p:txBody>
          <a:bodyPr anchor="t">
            <a:normAutofit/>
          </a:bodyPr>
          <a:lstStyle>
            <a:lvl1pPr algn="l">
              <a:defRPr sz="2800" b="1" cap="none"/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3937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00772C-D59F-BB4E-B482-0BA7FB9D2E4D}" type="datetime1">
              <a:rPr lang="fi-FI" smtClean="0"/>
              <a:t>3.9.2016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Name Surname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0A6B-6239-8E47-87C0-C824B76464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61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 userDrawn="1"/>
        </p:nvSpPr>
        <p:spPr>
          <a:xfrm>
            <a:off x="-1960" y="5949280"/>
            <a:ext cx="9145960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0000">
            <a:off x="4846099" y="4608618"/>
            <a:ext cx="1904536" cy="1044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025" y="2257606"/>
            <a:ext cx="6413513" cy="1756623"/>
          </a:xfrm>
          <a:prstGeom prst="rect">
            <a:avLst/>
          </a:prstGeom>
        </p:spPr>
      </p:pic>
      <p:sp>
        <p:nvSpPr>
          <p:cNvPr id="19" name="Tekstiruutu 9"/>
          <p:cNvSpPr txBox="1"/>
          <p:nvPr userDrawn="1"/>
        </p:nvSpPr>
        <p:spPr>
          <a:xfrm>
            <a:off x="2775318" y="4091946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www.stm.fi</a:t>
            </a:r>
            <a:r>
              <a:rPr lang="fi-FI" dirty="0" smtClean="0"/>
              <a:t>/hankkeet/lapsi-</a:t>
            </a:r>
            <a:r>
              <a:rPr lang="fi-FI" baseline="0" dirty="0" smtClean="0"/>
              <a:t>ja-perhepalvelut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43793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10" descr="sohvapariskunta_20c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052513"/>
            <a:ext cx="5654675" cy="37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uva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16175"/>
            <a:ext cx="8885238" cy="770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142875" y="1998663"/>
            <a:ext cx="8858250" cy="4706937"/>
            <a:chOff x="68" y="1237"/>
            <a:chExt cx="5621" cy="2987"/>
          </a:xfrm>
        </p:grpSpPr>
        <p:sp>
          <p:nvSpPr>
            <p:cNvPr id="7" name="Freeform 23"/>
            <p:cNvSpPr>
              <a:spLocks/>
            </p:cNvSpPr>
            <p:nvPr userDrawn="1"/>
          </p:nvSpPr>
          <p:spPr bwMode="auto">
            <a:xfrm>
              <a:off x="68" y="1237"/>
              <a:ext cx="5621" cy="2657"/>
            </a:xfrm>
            <a:custGeom>
              <a:avLst/>
              <a:gdLst>
                <a:gd name="T0" fmla="*/ 136 w 5621"/>
                <a:gd name="T1" fmla="*/ 1934 h 2657"/>
                <a:gd name="T2" fmla="*/ 310 w 5621"/>
                <a:gd name="T3" fmla="*/ 1812 h 2657"/>
                <a:gd name="T4" fmla="*/ 490 w 5621"/>
                <a:gd name="T5" fmla="*/ 1698 h 2657"/>
                <a:gd name="T6" fmla="*/ 676 w 5621"/>
                <a:gd name="T7" fmla="*/ 1598 h 2657"/>
                <a:gd name="T8" fmla="*/ 868 w 5621"/>
                <a:gd name="T9" fmla="*/ 1515 h 2657"/>
                <a:gd name="T10" fmla="*/ 1025 w 5621"/>
                <a:gd name="T11" fmla="*/ 1464 h 2657"/>
                <a:gd name="T12" fmla="*/ 1189 w 5621"/>
                <a:gd name="T13" fmla="*/ 1430 h 2657"/>
                <a:gd name="T14" fmla="*/ 1370 w 5621"/>
                <a:gd name="T15" fmla="*/ 1407 h 2657"/>
                <a:gd name="T16" fmla="*/ 1580 w 5621"/>
                <a:gd name="T17" fmla="*/ 1400 h 2657"/>
                <a:gd name="T18" fmla="*/ 1746 w 5621"/>
                <a:gd name="T19" fmla="*/ 1409 h 2657"/>
                <a:gd name="T20" fmla="*/ 1875 w 5621"/>
                <a:gd name="T21" fmla="*/ 1423 h 2657"/>
                <a:gd name="T22" fmla="*/ 2124 w 5621"/>
                <a:gd name="T23" fmla="*/ 1467 h 2657"/>
                <a:gd name="T24" fmla="*/ 2421 w 5621"/>
                <a:gd name="T25" fmla="*/ 1541 h 2657"/>
                <a:gd name="T26" fmla="*/ 2813 w 5621"/>
                <a:gd name="T27" fmla="*/ 1651 h 2657"/>
                <a:gd name="T28" fmla="*/ 3055 w 5621"/>
                <a:gd name="T29" fmla="*/ 1709 h 2657"/>
                <a:gd name="T30" fmla="*/ 3213 w 5621"/>
                <a:gd name="T31" fmla="*/ 1734 h 2657"/>
                <a:gd name="T32" fmla="*/ 3370 w 5621"/>
                <a:gd name="T33" fmla="*/ 1745 h 2657"/>
                <a:gd name="T34" fmla="*/ 3531 w 5621"/>
                <a:gd name="T35" fmla="*/ 1738 h 2657"/>
                <a:gd name="T36" fmla="*/ 3679 w 5621"/>
                <a:gd name="T37" fmla="*/ 1717 h 2657"/>
                <a:gd name="T38" fmla="*/ 3818 w 5621"/>
                <a:gd name="T39" fmla="*/ 1685 h 2657"/>
                <a:gd name="T40" fmla="*/ 3950 w 5621"/>
                <a:gd name="T41" fmla="*/ 1644 h 2657"/>
                <a:gd name="T42" fmla="*/ 4099 w 5621"/>
                <a:gd name="T43" fmla="*/ 1582 h 2657"/>
                <a:gd name="T44" fmla="*/ 4217 w 5621"/>
                <a:gd name="T45" fmla="*/ 1522 h 2657"/>
                <a:gd name="T46" fmla="*/ 4331 w 5621"/>
                <a:gd name="T47" fmla="*/ 1454 h 2657"/>
                <a:gd name="T48" fmla="*/ 4484 w 5621"/>
                <a:gd name="T49" fmla="*/ 1345 h 2657"/>
                <a:gd name="T50" fmla="*/ 4695 w 5621"/>
                <a:gd name="T51" fmla="*/ 1167 h 2657"/>
                <a:gd name="T52" fmla="*/ 4863 w 5621"/>
                <a:gd name="T53" fmla="*/ 1008 h 2657"/>
                <a:gd name="T54" fmla="*/ 5071 w 5621"/>
                <a:gd name="T55" fmla="*/ 793 h 2657"/>
                <a:gd name="T56" fmla="*/ 5185 w 5621"/>
                <a:gd name="T57" fmla="*/ 653 h 2657"/>
                <a:gd name="T58" fmla="*/ 5333 w 5621"/>
                <a:gd name="T59" fmla="*/ 445 h 2657"/>
                <a:gd name="T60" fmla="*/ 5621 w 5621"/>
                <a:gd name="T61" fmla="*/ 0 h 2657"/>
                <a:gd name="T62" fmla="*/ 5508 w 5621"/>
                <a:gd name="T63" fmla="*/ 1338 h 2657"/>
                <a:gd name="T64" fmla="*/ 5320 w 5621"/>
                <a:gd name="T65" fmla="*/ 1503 h 2657"/>
                <a:gd name="T66" fmla="*/ 5121 w 5621"/>
                <a:gd name="T67" fmla="*/ 1654 h 2657"/>
                <a:gd name="T68" fmla="*/ 4936 w 5621"/>
                <a:gd name="T69" fmla="*/ 1762 h 2657"/>
                <a:gd name="T70" fmla="*/ 4749 w 5621"/>
                <a:gd name="T71" fmla="*/ 1844 h 2657"/>
                <a:gd name="T72" fmla="*/ 4560 w 5621"/>
                <a:gd name="T73" fmla="*/ 1902 h 2657"/>
                <a:gd name="T74" fmla="*/ 4370 w 5621"/>
                <a:gd name="T75" fmla="*/ 1940 h 2657"/>
                <a:gd name="T76" fmla="*/ 4181 w 5621"/>
                <a:gd name="T77" fmla="*/ 1958 h 2657"/>
                <a:gd name="T78" fmla="*/ 4004 w 5621"/>
                <a:gd name="T79" fmla="*/ 1960 h 2657"/>
                <a:gd name="T80" fmla="*/ 3844 w 5621"/>
                <a:gd name="T81" fmla="*/ 1951 h 2657"/>
                <a:gd name="T82" fmla="*/ 3686 w 5621"/>
                <a:gd name="T83" fmla="*/ 1931 h 2657"/>
                <a:gd name="T84" fmla="*/ 3501 w 5621"/>
                <a:gd name="T85" fmla="*/ 1899 h 2657"/>
                <a:gd name="T86" fmla="*/ 3205 w 5621"/>
                <a:gd name="T87" fmla="*/ 1826 h 2657"/>
                <a:gd name="T88" fmla="*/ 2909 w 5621"/>
                <a:gd name="T89" fmla="*/ 1737 h 2657"/>
                <a:gd name="T90" fmla="*/ 2714 w 5621"/>
                <a:gd name="T91" fmla="*/ 1688 h 2657"/>
                <a:gd name="T92" fmla="*/ 2440 w 5621"/>
                <a:gd name="T93" fmla="*/ 1633 h 2657"/>
                <a:gd name="T94" fmla="*/ 2263 w 5621"/>
                <a:gd name="T95" fmla="*/ 1610 h 2657"/>
                <a:gd name="T96" fmla="*/ 2083 w 5621"/>
                <a:gd name="T97" fmla="*/ 1598 h 2657"/>
                <a:gd name="T98" fmla="*/ 1878 w 5621"/>
                <a:gd name="T99" fmla="*/ 1601 h 2657"/>
                <a:gd name="T100" fmla="*/ 1660 w 5621"/>
                <a:gd name="T101" fmla="*/ 1626 h 2657"/>
                <a:gd name="T102" fmla="*/ 1484 w 5621"/>
                <a:gd name="T103" fmla="*/ 1663 h 2657"/>
                <a:gd name="T104" fmla="*/ 1375 w 5621"/>
                <a:gd name="T105" fmla="*/ 1696 h 2657"/>
                <a:gd name="T106" fmla="*/ 1245 w 5621"/>
                <a:gd name="T107" fmla="*/ 1745 h 2657"/>
                <a:gd name="T108" fmla="*/ 1101 w 5621"/>
                <a:gd name="T109" fmla="*/ 1819 h 2657"/>
                <a:gd name="T110" fmla="*/ 903 w 5621"/>
                <a:gd name="T111" fmla="*/ 1947 h 2657"/>
                <a:gd name="T112" fmla="*/ 709 w 5621"/>
                <a:gd name="T113" fmla="*/ 2096 h 2657"/>
                <a:gd name="T114" fmla="*/ 350 w 5621"/>
                <a:gd name="T115" fmla="*/ 2394 h 2657"/>
                <a:gd name="T116" fmla="*/ 159 w 5621"/>
                <a:gd name="T117" fmla="*/ 2544 h 2657"/>
                <a:gd name="T118" fmla="*/ 23 w 5621"/>
                <a:gd name="T119" fmla="*/ 2642 h 265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621" h="2657">
                  <a:moveTo>
                    <a:pt x="0" y="2657"/>
                  </a:moveTo>
                  <a:lnTo>
                    <a:pt x="0" y="2037"/>
                  </a:lnTo>
                  <a:lnTo>
                    <a:pt x="68" y="1985"/>
                  </a:lnTo>
                  <a:lnTo>
                    <a:pt x="102" y="1960"/>
                  </a:lnTo>
                  <a:lnTo>
                    <a:pt x="136" y="1934"/>
                  </a:lnTo>
                  <a:lnTo>
                    <a:pt x="171" y="1909"/>
                  </a:lnTo>
                  <a:lnTo>
                    <a:pt x="205" y="1885"/>
                  </a:lnTo>
                  <a:lnTo>
                    <a:pt x="240" y="1859"/>
                  </a:lnTo>
                  <a:lnTo>
                    <a:pt x="275" y="1835"/>
                  </a:lnTo>
                  <a:lnTo>
                    <a:pt x="310" y="1812"/>
                  </a:lnTo>
                  <a:lnTo>
                    <a:pt x="345" y="1787"/>
                  </a:lnTo>
                  <a:lnTo>
                    <a:pt x="382" y="1765"/>
                  </a:lnTo>
                  <a:lnTo>
                    <a:pt x="418" y="1741"/>
                  </a:lnTo>
                  <a:lnTo>
                    <a:pt x="454" y="1719"/>
                  </a:lnTo>
                  <a:lnTo>
                    <a:pt x="490" y="1698"/>
                  </a:lnTo>
                  <a:lnTo>
                    <a:pt x="526" y="1676"/>
                  </a:lnTo>
                  <a:lnTo>
                    <a:pt x="564" y="1656"/>
                  </a:lnTo>
                  <a:lnTo>
                    <a:pt x="600" y="1636"/>
                  </a:lnTo>
                  <a:lnTo>
                    <a:pt x="638" y="1616"/>
                  </a:lnTo>
                  <a:lnTo>
                    <a:pt x="676" y="1598"/>
                  </a:lnTo>
                  <a:lnTo>
                    <a:pt x="713" y="1580"/>
                  </a:lnTo>
                  <a:lnTo>
                    <a:pt x="752" y="1563"/>
                  </a:lnTo>
                  <a:lnTo>
                    <a:pt x="789" y="1546"/>
                  </a:lnTo>
                  <a:lnTo>
                    <a:pt x="828" y="1530"/>
                  </a:lnTo>
                  <a:lnTo>
                    <a:pt x="868" y="1515"/>
                  </a:lnTo>
                  <a:lnTo>
                    <a:pt x="887" y="1508"/>
                  </a:lnTo>
                  <a:lnTo>
                    <a:pt x="906" y="1501"/>
                  </a:lnTo>
                  <a:lnTo>
                    <a:pt x="946" y="1488"/>
                  </a:lnTo>
                  <a:lnTo>
                    <a:pt x="985" y="1475"/>
                  </a:lnTo>
                  <a:lnTo>
                    <a:pt x="1025" y="1464"/>
                  </a:lnTo>
                  <a:lnTo>
                    <a:pt x="1066" y="1454"/>
                  </a:lnTo>
                  <a:lnTo>
                    <a:pt x="1106" y="1445"/>
                  </a:lnTo>
                  <a:lnTo>
                    <a:pt x="1127" y="1441"/>
                  </a:lnTo>
                  <a:lnTo>
                    <a:pt x="1147" y="1437"/>
                  </a:lnTo>
                  <a:lnTo>
                    <a:pt x="1189" y="1430"/>
                  </a:lnTo>
                  <a:lnTo>
                    <a:pt x="1234" y="1422"/>
                  </a:lnTo>
                  <a:lnTo>
                    <a:pt x="1257" y="1419"/>
                  </a:lnTo>
                  <a:lnTo>
                    <a:pt x="1280" y="1416"/>
                  </a:lnTo>
                  <a:lnTo>
                    <a:pt x="1326" y="1411"/>
                  </a:lnTo>
                  <a:lnTo>
                    <a:pt x="1370" y="1407"/>
                  </a:lnTo>
                  <a:lnTo>
                    <a:pt x="1414" y="1404"/>
                  </a:lnTo>
                  <a:lnTo>
                    <a:pt x="1459" y="1402"/>
                  </a:lnTo>
                  <a:lnTo>
                    <a:pt x="1503" y="1401"/>
                  </a:lnTo>
                  <a:lnTo>
                    <a:pt x="1546" y="1400"/>
                  </a:lnTo>
                  <a:lnTo>
                    <a:pt x="1580" y="1400"/>
                  </a:lnTo>
                  <a:lnTo>
                    <a:pt x="1613" y="1401"/>
                  </a:lnTo>
                  <a:lnTo>
                    <a:pt x="1647" y="1402"/>
                  </a:lnTo>
                  <a:lnTo>
                    <a:pt x="1680" y="1404"/>
                  </a:lnTo>
                  <a:lnTo>
                    <a:pt x="1713" y="1406"/>
                  </a:lnTo>
                  <a:lnTo>
                    <a:pt x="1746" y="1409"/>
                  </a:lnTo>
                  <a:lnTo>
                    <a:pt x="1763" y="1410"/>
                  </a:lnTo>
                  <a:lnTo>
                    <a:pt x="1779" y="1412"/>
                  </a:lnTo>
                  <a:lnTo>
                    <a:pt x="1811" y="1415"/>
                  </a:lnTo>
                  <a:lnTo>
                    <a:pt x="1843" y="1418"/>
                  </a:lnTo>
                  <a:lnTo>
                    <a:pt x="1875" y="1423"/>
                  </a:lnTo>
                  <a:lnTo>
                    <a:pt x="1907" y="1427"/>
                  </a:lnTo>
                  <a:lnTo>
                    <a:pt x="1938" y="1433"/>
                  </a:lnTo>
                  <a:lnTo>
                    <a:pt x="2001" y="1443"/>
                  </a:lnTo>
                  <a:lnTo>
                    <a:pt x="2063" y="1454"/>
                  </a:lnTo>
                  <a:lnTo>
                    <a:pt x="2124" y="1467"/>
                  </a:lnTo>
                  <a:lnTo>
                    <a:pt x="2185" y="1480"/>
                  </a:lnTo>
                  <a:lnTo>
                    <a:pt x="2245" y="1495"/>
                  </a:lnTo>
                  <a:lnTo>
                    <a:pt x="2304" y="1510"/>
                  </a:lnTo>
                  <a:lnTo>
                    <a:pt x="2363" y="1525"/>
                  </a:lnTo>
                  <a:lnTo>
                    <a:pt x="2421" y="1541"/>
                  </a:lnTo>
                  <a:lnTo>
                    <a:pt x="2478" y="1557"/>
                  </a:lnTo>
                  <a:lnTo>
                    <a:pt x="2536" y="1573"/>
                  </a:lnTo>
                  <a:lnTo>
                    <a:pt x="2647" y="1605"/>
                  </a:lnTo>
                  <a:lnTo>
                    <a:pt x="2758" y="1637"/>
                  </a:lnTo>
                  <a:lnTo>
                    <a:pt x="2813" y="1651"/>
                  </a:lnTo>
                  <a:lnTo>
                    <a:pt x="2867" y="1666"/>
                  </a:lnTo>
                  <a:lnTo>
                    <a:pt x="2921" y="1679"/>
                  </a:lnTo>
                  <a:lnTo>
                    <a:pt x="2975" y="1692"/>
                  </a:lnTo>
                  <a:lnTo>
                    <a:pt x="3028" y="1704"/>
                  </a:lnTo>
                  <a:lnTo>
                    <a:pt x="3055" y="1709"/>
                  </a:lnTo>
                  <a:lnTo>
                    <a:pt x="3081" y="1714"/>
                  </a:lnTo>
                  <a:lnTo>
                    <a:pt x="3134" y="1723"/>
                  </a:lnTo>
                  <a:lnTo>
                    <a:pt x="3160" y="1727"/>
                  </a:lnTo>
                  <a:lnTo>
                    <a:pt x="3187" y="1731"/>
                  </a:lnTo>
                  <a:lnTo>
                    <a:pt x="3213" y="1734"/>
                  </a:lnTo>
                  <a:lnTo>
                    <a:pt x="3239" y="1737"/>
                  </a:lnTo>
                  <a:lnTo>
                    <a:pt x="3292" y="1742"/>
                  </a:lnTo>
                  <a:lnTo>
                    <a:pt x="3317" y="1743"/>
                  </a:lnTo>
                  <a:lnTo>
                    <a:pt x="3343" y="1744"/>
                  </a:lnTo>
                  <a:lnTo>
                    <a:pt x="3370" y="1745"/>
                  </a:lnTo>
                  <a:lnTo>
                    <a:pt x="3395" y="1745"/>
                  </a:lnTo>
                  <a:lnTo>
                    <a:pt x="3430" y="1745"/>
                  </a:lnTo>
                  <a:lnTo>
                    <a:pt x="3463" y="1744"/>
                  </a:lnTo>
                  <a:lnTo>
                    <a:pt x="3497" y="1741"/>
                  </a:lnTo>
                  <a:lnTo>
                    <a:pt x="3531" y="1738"/>
                  </a:lnTo>
                  <a:lnTo>
                    <a:pt x="3562" y="1735"/>
                  </a:lnTo>
                  <a:lnTo>
                    <a:pt x="3591" y="1731"/>
                  </a:lnTo>
                  <a:lnTo>
                    <a:pt x="3621" y="1726"/>
                  </a:lnTo>
                  <a:lnTo>
                    <a:pt x="3650" y="1722"/>
                  </a:lnTo>
                  <a:lnTo>
                    <a:pt x="3679" y="1717"/>
                  </a:lnTo>
                  <a:lnTo>
                    <a:pt x="3707" y="1711"/>
                  </a:lnTo>
                  <a:lnTo>
                    <a:pt x="3735" y="1705"/>
                  </a:lnTo>
                  <a:lnTo>
                    <a:pt x="3763" y="1699"/>
                  </a:lnTo>
                  <a:lnTo>
                    <a:pt x="3790" y="1692"/>
                  </a:lnTo>
                  <a:lnTo>
                    <a:pt x="3818" y="1685"/>
                  </a:lnTo>
                  <a:lnTo>
                    <a:pt x="3844" y="1677"/>
                  </a:lnTo>
                  <a:lnTo>
                    <a:pt x="3872" y="1669"/>
                  </a:lnTo>
                  <a:lnTo>
                    <a:pt x="3898" y="1661"/>
                  </a:lnTo>
                  <a:lnTo>
                    <a:pt x="3923" y="1653"/>
                  </a:lnTo>
                  <a:lnTo>
                    <a:pt x="3950" y="1644"/>
                  </a:lnTo>
                  <a:lnTo>
                    <a:pt x="3975" y="1635"/>
                  </a:lnTo>
                  <a:lnTo>
                    <a:pt x="4001" y="1625"/>
                  </a:lnTo>
                  <a:lnTo>
                    <a:pt x="4025" y="1614"/>
                  </a:lnTo>
                  <a:lnTo>
                    <a:pt x="4075" y="1593"/>
                  </a:lnTo>
                  <a:lnTo>
                    <a:pt x="4099" y="1582"/>
                  </a:lnTo>
                  <a:lnTo>
                    <a:pt x="4123" y="1571"/>
                  </a:lnTo>
                  <a:lnTo>
                    <a:pt x="4147" y="1560"/>
                  </a:lnTo>
                  <a:lnTo>
                    <a:pt x="4170" y="1547"/>
                  </a:lnTo>
                  <a:lnTo>
                    <a:pt x="4194" y="1535"/>
                  </a:lnTo>
                  <a:lnTo>
                    <a:pt x="4217" y="1522"/>
                  </a:lnTo>
                  <a:lnTo>
                    <a:pt x="4240" y="1509"/>
                  </a:lnTo>
                  <a:lnTo>
                    <a:pt x="4264" y="1496"/>
                  </a:lnTo>
                  <a:lnTo>
                    <a:pt x="4286" y="1482"/>
                  </a:lnTo>
                  <a:lnTo>
                    <a:pt x="4308" y="1468"/>
                  </a:lnTo>
                  <a:lnTo>
                    <a:pt x="4331" y="1454"/>
                  </a:lnTo>
                  <a:lnTo>
                    <a:pt x="4353" y="1439"/>
                  </a:lnTo>
                  <a:lnTo>
                    <a:pt x="4398" y="1409"/>
                  </a:lnTo>
                  <a:lnTo>
                    <a:pt x="4419" y="1394"/>
                  </a:lnTo>
                  <a:lnTo>
                    <a:pt x="4441" y="1378"/>
                  </a:lnTo>
                  <a:lnTo>
                    <a:pt x="4484" y="1345"/>
                  </a:lnTo>
                  <a:lnTo>
                    <a:pt x="4527" y="1312"/>
                  </a:lnTo>
                  <a:lnTo>
                    <a:pt x="4570" y="1277"/>
                  </a:lnTo>
                  <a:lnTo>
                    <a:pt x="4612" y="1242"/>
                  </a:lnTo>
                  <a:lnTo>
                    <a:pt x="4654" y="1205"/>
                  </a:lnTo>
                  <a:lnTo>
                    <a:pt x="4695" y="1167"/>
                  </a:lnTo>
                  <a:lnTo>
                    <a:pt x="4738" y="1129"/>
                  </a:lnTo>
                  <a:lnTo>
                    <a:pt x="4780" y="1089"/>
                  </a:lnTo>
                  <a:lnTo>
                    <a:pt x="4800" y="1070"/>
                  </a:lnTo>
                  <a:lnTo>
                    <a:pt x="4821" y="1050"/>
                  </a:lnTo>
                  <a:lnTo>
                    <a:pt x="4863" y="1008"/>
                  </a:lnTo>
                  <a:lnTo>
                    <a:pt x="4905" y="966"/>
                  </a:lnTo>
                  <a:lnTo>
                    <a:pt x="4947" y="923"/>
                  </a:lnTo>
                  <a:lnTo>
                    <a:pt x="5033" y="834"/>
                  </a:lnTo>
                  <a:lnTo>
                    <a:pt x="5052" y="814"/>
                  </a:lnTo>
                  <a:lnTo>
                    <a:pt x="5071" y="793"/>
                  </a:lnTo>
                  <a:lnTo>
                    <a:pt x="5091" y="771"/>
                  </a:lnTo>
                  <a:lnTo>
                    <a:pt x="5110" y="749"/>
                  </a:lnTo>
                  <a:lnTo>
                    <a:pt x="5148" y="702"/>
                  </a:lnTo>
                  <a:lnTo>
                    <a:pt x="5167" y="678"/>
                  </a:lnTo>
                  <a:lnTo>
                    <a:pt x="5185" y="653"/>
                  </a:lnTo>
                  <a:lnTo>
                    <a:pt x="5223" y="604"/>
                  </a:lnTo>
                  <a:lnTo>
                    <a:pt x="5241" y="578"/>
                  </a:lnTo>
                  <a:lnTo>
                    <a:pt x="5260" y="552"/>
                  </a:lnTo>
                  <a:lnTo>
                    <a:pt x="5297" y="499"/>
                  </a:lnTo>
                  <a:lnTo>
                    <a:pt x="5333" y="445"/>
                  </a:lnTo>
                  <a:lnTo>
                    <a:pt x="5370" y="390"/>
                  </a:lnTo>
                  <a:lnTo>
                    <a:pt x="5407" y="335"/>
                  </a:lnTo>
                  <a:lnTo>
                    <a:pt x="5478" y="223"/>
                  </a:lnTo>
                  <a:lnTo>
                    <a:pt x="5550" y="111"/>
                  </a:lnTo>
                  <a:lnTo>
                    <a:pt x="5621" y="0"/>
                  </a:lnTo>
                  <a:lnTo>
                    <a:pt x="5621" y="614"/>
                  </a:lnTo>
                  <a:lnTo>
                    <a:pt x="5621" y="1227"/>
                  </a:lnTo>
                  <a:lnTo>
                    <a:pt x="5586" y="1263"/>
                  </a:lnTo>
                  <a:lnTo>
                    <a:pt x="5548" y="1300"/>
                  </a:lnTo>
                  <a:lnTo>
                    <a:pt x="5508" y="1338"/>
                  </a:lnTo>
                  <a:lnTo>
                    <a:pt x="5487" y="1357"/>
                  </a:lnTo>
                  <a:lnTo>
                    <a:pt x="5466" y="1378"/>
                  </a:lnTo>
                  <a:lnTo>
                    <a:pt x="5420" y="1418"/>
                  </a:lnTo>
                  <a:lnTo>
                    <a:pt x="5372" y="1460"/>
                  </a:lnTo>
                  <a:lnTo>
                    <a:pt x="5320" y="1503"/>
                  </a:lnTo>
                  <a:lnTo>
                    <a:pt x="5266" y="1547"/>
                  </a:lnTo>
                  <a:lnTo>
                    <a:pt x="5230" y="1576"/>
                  </a:lnTo>
                  <a:lnTo>
                    <a:pt x="5194" y="1603"/>
                  </a:lnTo>
                  <a:lnTo>
                    <a:pt x="5158" y="1629"/>
                  </a:lnTo>
                  <a:lnTo>
                    <a:pt x="5121" y="1654"/>
                  </a:lnTo>
                  <a:lnTo>
                    <a:pt x="5085" y="1677"/>
                  </a:lnTo>
                  <a:lnTo>
                    <a:pt x="5047" y="1701"/>
                  </a:lnTo>
                  <a:lnTo>
                    <a:pt x="5010" y="1722"/>
                  </a:lnTo>
                  <a:lnTo>
                    <a:pt x="4974" y="1742"/>
                  </a:lnTo>
                  <a:lnTo>
                    <a:pt x="4936" y="1762"/>
                  </a:lnTo>
                  <a:lnTo>
                    <a:pt x="4899" y="1780"/>
                  </a:lnTo>
                  <a:lnTo>
                    <a:pt x="4861" y="1797"/>
                  </a:lnTo>
                  <a:lnTo>
                    <a:pt x="4824" y="1814"/>
                  </a:lnTo>
                  <a:lnTo>
                    <a:pt x="4787" y="1830"/>
                  </a:lnTo>
                  <a:lnTo>
                    <a:pt x="4749" y="1844"/>
                  </a:lnTo>
                  <a:lnTo>
                    <a:pt x="4711" y="1857"/>
                  </a:lnTo>
                  <a:lnTo>
                    <a:pt x="4673" y="1870"/>
                  </a:lnTo>
                  <a:lnTo>
                    <a:pt x="4636" y="1882"/>
                  </a:lnTo>
                  <a:lnTo>
                    <a:pt x="4598" y="1893"/>
                  </a:lnTo>
                  <a:lnTo>
                    <a:pt x="4560" y="1902"/>
                  </a:lnTo>
                  <a:lnTo>
                    <a:pt x="4522" y="1911"/>
                  </a:lnTo>
                  <a:lnTo>
                    <a:pt x="4484" y="1920"/>
                  </a:lnTo>
                  <a:lnTo>
                    <a:pt x="4447" y="1927"/>
                  </a:lnTo>
                  <a:lnTo>
                    <a:pt x="4408" y="1933"/>
                  </a:lnTo>
                  <a:lnTo>
                    <a:pt x="4370" y="1940"/>
                  </a:lnTo>
                  <a:lnTo>
                    <a:pt x="4333" y="1945"/>
                  </a:lnTo>
                  <a:lnTo>
                    <a:pt x="4294" y="1949"/>
                  </a:lnTo>
                  <a:lnTo>
                    <a:pt x="4257" y="1953"/>
                  </a:lnTo>
                  <a:lnTo>
                    <a:pt x="4219" y="1956"/>
                  </a:lnTo>
                  <a:lnTo>
                    <a:pt x="4181" y="1958"/>
                  </a:lnTo>
                  <a:lnTo>
                    <a:pt x="4144" y="1960"/>
                  </a:lnTo>
                  <a:lnTo>
                    <a:pt x="4106" y="1961"/>
                  </a:lnTo>
                  <a:lnTo>
                    <a:pt x="4069" y="1961"/>
                  </a:lnTo>
                  <a:lnTo>
                    <a:pt x="4036" y="1961"/>
                  </a:lnTo>
                  <a:lnTo>
                    <a:pt x="4004" y="1960"/>
                  </a:lnTo>
                  <a:lnTo>
                    <a:pt x="3972" y="1959"/>
                  </a:lnTo>
                  <a:lnTo>
                    <a:pt x="3940" y="1957"/>
                  </a:lnTo>
                  <a:lnTo>
                    <a:pt x="3907" y="1956"/>
                  </a:lnTo>
                  <a:lnTo>
                    <a:pt x="3876" y="1953"/>
                  </a:lnTo>
                  <a:lnTo>
                    <a:pt x="3844" y="1951"/>
                  </a:lnTo>
                  <a:lnTo>
                    <a:pt x="3812" y="1948"/>
                  </a:lnTo>
                  <a:lnTo>
                    <a:pt x="3780" y="1944"/>
                  </a:lnTo>
                  <a:lnTo>
                    <a:pt x="3749" y="1940"/>
                  </a:lnTo>
                  <a:lnTo>
                    <a:pt x="3717" y="1935"/>
                  </a:lnTo>
                  <a:lnTo>
                    <a:pt x="3686" y="1931"/>
                  </a:lnTo>
                  <a:lnTo>
                    <a:pt x="3655" y="1926"/>
                  </a:lnTo>
                  <a:lnTo>
                    <a:pt x="3624" y="1921"/>
                  </a:lnTo>
                  <a:lnTo>
                    <a:pt x="3562" y="1910"/>
                  </a:lnTo>
                  <a:lnTo>
                    <a:pt x="3531" y="1905"/>
                  </a:lnTo>
                  <a:lnTo>
                    <a:pt x="3501" y="1899"/>
                  </a:lnTo>
                  <a:lnTo>
                    <a:pt x="3441" y="1886"/>
                  </a:lnTo>
                  <a:lnTo>
                    <a:pt x="3381" y="1871"/>
                  </a:lnTo>
                  <a:lnTo>
                    <a:pt x="3321" y="1856"/>
                  </a:lnTo>
                  <a:lnTo>
                    <a:pt x="3263" y="1841"/>
                  </a:lnTo>
                  <a:lnTo>
                    <a:pt x="3205" y="1826"/>
                  </a:lnTo>
                  <a:lnTo>
                    <a:pt x="3148" y="1808"/>
                  </a:lnTo>
                  <a:lnTo>
                    <a:pt x="3092" y="1792"/>
                  </a:lnTo>
                  <a:lnTo>
                    <a:pt x="3032" y="1774"/>
                  </a:lnTo>
                  <a:lnTo>
                    <a:pt x="2971" y="1756"/>
                  </a:lnTo>
                  <a:lnTo>
                    <a:pt x="2909" y="1737"/>
                  </a:lnTo>
                  <a:lnTo>
                    <a:pt x="2846" y="1720"/>
                  </a:lnTo>
                  <a:lnTo>
                    <a:pt x="2813" y="1712"/>
                  </a:lnTo>
                  <a:lnTo>
                    <a:pt x="2781" y="1704"/>
                  </a:lnTo>
                  <a:lnTo>
                    <a:pt x="2747" y="1696"/>
                  </a:lnTo>
                  <a:lnTo>
                    <a:pt x="2714" y="1688"/>
                  </a:lnTo>
                  <a:lnTo>
                    <a:pt x="2681" y="1679"/>
                  </a:lnTo>
                  <a:lnTo>
                    <a:pt x="2647" y="1672"/>
                  </a:lnTo>
                  <a:lnTo>
                    <a:pt x="2579" y="1658"/>
                  </a:lnTo>
                  <a:lnTo>
                    <a:pt x="2510" y="1645"/>
                  </a:lnTo>
                  <a:lnTo>
                    <a:pt x="2440" y="1633"/>
                  </a:lnTo>
                  <a:lnTo>
                    <a:pt x="2406" y="1628"/>
                  </a:lnTo>
                  <a:lnTo>
                    <a:pt x="2370" y="1623"/>
                  </a:lnTo>
                  <a:lnTo>
                    <a:pt x="2335" y="1618"/>
                  </a:lnTo>
                  <a:lnTo>
                    <a:pt x="2299" y="1613"/>
                  </a:lnTo>
                  <a:lnTo>
                    <a:pt x="2263" y="1610"/>
                  </a:lnTo>
                  <a:lnTo>
                    <a:pt x="2228" y="1606"/>
                  </a:lnTo>
                  <a:lnTo>
                    <a:pt x="2191" y="1604"/>
                  </a:lnTo>
                  <a:lnTo>
                    <a:pt x="2155" y="1601"/>
                  </a:lnTo>
                  <a:lnTo>
                    <a:pt x="2119" y="1599"/>
                  </a:lnTo>
                  <a:lnTo>
                    <a:pt x="2083" y="1598"/>
                  </a:lnTo>
                  <a:lnTo>
                    <a:pt x="2046" y="1597"/>
                  </a:lnTo>
                  <a:lnTo>
                    <a:pt x="2009" y="1597"/>
                  </a:lnTo>
                  <a:lnTo>
                    <a:pt x="1966" y="1597"/>
                  </a:lnTo>
                  <a:lnTo>
                    <a:pt x="1922" y="1599"/>
                  </a:lnTo>
                  <a:lnTo>
                    <a:pt x="1878" y="1601"/>
                  </a:lnTo>
                  <a:lnTo>
                    <a:pt x="1835" y="1604"/>
                  </a:lnTo>
                  <a:lnTo>
                    <a:pt x="1791" y="1607"/>
                  </a:lnTo>
                  <a:lnTo>
                    <a:pt x="1747" y="1612"/>
                  </a:lnTo>
                  <a:lnTo>
                    <a:pt x="1704" y="1618"/>
                  </a:lnTo>
                  <a:lnTo>
                    <a:pt x="1660" y="1626"/>
                  </a:lnTo>
                  <a:lnTo>
                    <a:pt x="1615" y="1633"/>
                  </a:lnTo>
                  <a:lnTo>
                    <a:pt x="1572" y="1642"/>
                  </a:lnTo>
                  <a:lnTo>
                    <a:pt x="1528" y="1652"/>
                  </a:lnTo>
                  <a:lnTo>
                    <a:pt x="1506" y="1657"/>
                  </a:lnTo>
                  <a:lnTo>
                    <a:pt x="1484" y="1663"/>
                  </a:lnTo>
                  <a:lnTo>
                    <a:pt x="1462" y="1669"/>
                  </a:lnTo>
                  <a:lnTo>
                    <a:pt x="1441" y="1675"/>
                  </a:lnTo>
                  <a:lnTo>
                    <a:pt x="1418" y="1681"/>
                  </a:lnTo>
                  <a:lnTo>
                    <a:pt x="1397" y="1689"/>
                  </a:lnTo>
                  <a:lnTo>
                    <a:pt x="1375" y="1696"/>
                  </a:lnTo>
                  <a:lnTo>
                    <a:pt x="1353" y="1704"/>
                  </a:lnTo>
                  <a:lnTo>
                    <a:pt x="1309" y="1719"/>
                  </a:lnTo>
                  <a:lnTo>
                    <a:pt x="1288" y="1727"/>
                  </a:lnTo>
                  <a:lnTo>
                    <a:pt x="1267" y="1736"/>
                  </a:lnTo>
                  <a:lnTo>
                    <a:pt x="1245" y="1745"/>
                  </a:lnTo>
                  <a:lnTo>
                    <a:pt x="1224" y="1755"/>
                  </a:lnTo>
                  <a:lnTo>
                    <a:pt x="1204" y="1765"/>
                  </a:lnTo>
                  <a:lnTo>
                    <a:pt x="1183" y="1775"/>
                  </a:lnTo>
                  <a:lnTo>
                    <a:pt x="1142" y="1796"/>
                  </a:lnTo>
                  <a:lnTo>
                    <a:pt x="1101" y="1819"/>
                  </a:lnTo>
                  <a:lnTo>
                    <a:pt x="1061" y="1842"/>
                  </a:lnTo>
                  <a:lnTo>
                    <a:pt x="1021" y="1866"/>
                  </a:lnTo>
                  <a:lnTo>
                    <a:pt x="981" y="1892"/>
                  </a:lnTo>
                  <a:lnTo>
                    <a:pt x="942" y="1919"/>
                  </a:lnTo>
                  <a:lnTo>
                    <a:pt x="903" y="1947"/>
                  </a:lnTo>
                  <a:lnTo>
                    <a:pt x="864" y="1975"/>
                  </a:lnTo>
                  <a:lnTo>
                    <a:pt x="825" y="2005"/>
                  </a:lnTo>
                  <a:lnTo>
                    <a:pt x="786" y="2034"/>
                  </a:lnTo>
                  <a:lnTo>
                    <a:pt x="748" y="2066"/>
                  </a:lnTo>
                  <a:lnTo>
                    <a:pt x="709" y="2096"/>
                  </a:lnTo>
                  <a:lnTo>
                    <a:pt x="669" y="2129"/>
                  </a:lnTo>
                  <a:lnTo>
                    <a:pt x="592" y="2194"/>
                  </a:lnTo>
                  <a:lnTo>
                    <a:pt x="513" y="2260"/>
                  </a:lnTo>
                  <a:lnTo>
                    <a:pt x="433" y="2327"/>
                  </a:lnTo>
                  <a:lnTo>
                    <a:pt x="350" y="2394"/>
                  </a:lnTo>
                  <a:lnTo>
                    <a:pt x="310" y="2427"/>
                  </a:lnTo>
                  <a:lnTo>
                    <a:pt x="267" y="2461"/>
                  </a:lnTo>
                  <a:lnTo>
                    <a:pt x="225" y="2494"/>
                  </a:lnTo>
                  <a:lnTo>
                    <a:pt x="181" y="2528"/>
                  </a:lnTo>
                  <a:lnTo>
                    <a:pt x="159" y="2544"/>
                  </a:lnTo>
                  <a:lnTo>
                    <a:pt x="137" y="2560"/>
                  </a:lnTo>
                  <a:lnTo>
                    <a:pt x="92" y="2593"/>
                  </a:lnTo>
                  <a:lnTo>
                    <a:pt x="69" y="2609"/>
                  </a:lnTo>
                  <a:lnTo>
                    <a:pt x="47" y="2625"/>
                  </a:lnTo>
                  <a:lnTo>
                    <a:pt x="23" y="2642"/>
                  </a:lnTo>
                  <a:lnTo>
                    <a:pt x="0" y="2657"/>
                  </a:lnTo>
                  <a:close/>
                </a:path>
              </a:pathLst>
            </a:custGeom>
            <a:gradFill rotWithShape="0">
              <a:gsLst>
                <a:gs pos="0">
                  <a:srgbClr val="FEF8BA"/>
                </a:gs>
                <a:gs pos="100000">
                  <a:srgbClr val="FCF0B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8" name="Freeform 22"/>
            <p:cNvSpPr>
              <a:spLocks/>
            </p:cNvSpPr>
            <p:nvPr userDrawn="1"/>
          </p:nvSpPr>
          <p:spPr bwMode="auto">
            <a:xfrm>
              <a:off x="203" y="3046"/>
              <a:ext cx="5466" cy="1178"/>
            </a:xfrm>
            <a:custGeom>
              <a:avLst/>
              <a:gdLst>
                <a:gd name="T0" fmla="*/ 41 w 5466"/>
                <a:gd name="T1" fmla="*/ 1157 h 1178"/>
                <a:gd name="T2" fmla="*/ 171 w 5466"/>
                <a:gd name="T3" fmla="*/ 1081 h 1178"/>
                <a:gd name="T4" fmla="*/ 331 w 5466"/>
                <a:gd name="T5" fmla="*/ 967 h 1178"/>
                <a:gd name="T6" fmla="*/ 663 w 5466"/>
                <a:gd name="T7" fmla="*/ 700 h 1178"/>
                <a:gd name="T8" fmla="*/ 907 w 5466"/>
                <a:gd name="T9" fmla="*/ 516 h 1178"/>
                <a:gd name="T10" fmla="*/ 1154 w 5466"/>
                <a:gd name="T11" fmla="*/ 355 h 1178"/>
                <a:gd name="T12" fmla="*/ 1334 w 5466"/>
                <a:gd name="T13" fmla="*/ 257 h 1178"/>
                <a:gd name="T14" fmla="*/ 1528 w 5466"/>
                <a:gd name="T15" fmla="*/ 169 h 1178"/>
                <a:gd name="T16" fmla="*/ 1700 w 5466"/>
                <a:gd name="T17" fmla="*/ 107 h 1178"/>
                <a:gd name="T18" fmla="*/ 1888 w 5466"/>
                <a:gd name="T19" fmla="*/ 56 h 1178"/>
                <a:gd name="T20" fmla="*/ 2075 w 5466"/>
                <a:gd name="T21" fmla="*/ 22 h 1178"/>
                <a:gd name="T22" fmla="*/ 2253 w 5466"/>
                <a:gd name="T23" fmla="*/ 6 h 1178"/>
                <a:gd name="T24" fmla="*/ 2439 w 5466"/>
                <a:gd name="T25" fmla="*/ 5 h 1178"/>
                <a:gd name="T26" fmla="*/ 2639 w 5466"/>
                <a:gd name="T27" fmla="*/ 23 h 1178"/>
                <a:gd name="T28" fmla="*/ 2824 w 5466"/>
                <a:gd name="T29" fmla="*/ 55 h 1178"/>
                <a:gd name="T30" fmla="*/ 2994 w 5466"/>
                <a:gd name="T31" fmla="*/ 98 h 1178"/>
                <a:gd name="T32" fmla="*/ 3261 w 5466"/>
                <a:gd name="T33" fmla="*/ 185 h 1178"/>
                <a:gd name="T34" fmla="*/ 3621 w 5466"/>
                <a:gd name="T35" fmla="*/ 312 h 1178"/>
                <a:gd name="T36" fmla="*/ 3808 w 5466"/>
                <a:gd name="T37" fmla="*/ 367 h 1178"/>
                <a:gd name="T38" fmla="*/ 3947 w 5466"/>
                <a:gd name="T39" fmla="*/ 399 h 1178"/>
                <a:gd name="T40" fmla="*/ 4094 w 5466"/>
                <a:gd name="T41" fmla="*/ 421 h 1178"/>
                <a:gd name="T42" fmla="*/ 4254 w 5466"/>
                <a:gd name="T43" fmla="*/ 432 h 1178"/>
                <a:gd name="T44" fmla="*/ 4445 w 5466"/>
                <a:gd name="T45" fmla="*/ 430 h 1178"/>
                <a:gd name="T46" fmla="*/ 4595 w 5466"/>
                <a:gd name="T47" fmla="*/ 417 h 1178"/>
                <a:gd name="T48" fmla="*/ 4727 w 5466"/>
                <a:gd name="T49" fmla="*/ 390 h 1178"/>
                <a:gd name="T50" fmla="*/ 4880 w 5466"/>
                <a:gd name="T51" fmla="*/ 337 h 1178"/>
                <a:gd name="T52" fmla="*/ 5065 w 5466"/>
                <a:gd name="T53" fmla="*/ 251 h 1178"/>
                <a:gd name="T54" fmla="*/ 5230 w 5466"/>
                <a:gd name="T55" fmla="*/ 159 h 1178"/>
                <a:gd name="T56" fmla="*/ 5417 w 5466"/>
                <a:gd name="T57" fmla="*/ 36 h 1178"/>
                <a:gd name="T58" fmla="*/ 5380 w 5466"/>
                <a:gd name="T59" fmla="*/ 69 h 1178"/>
                <a:gd name="T60" fmla="*/ 5217 w 5466"/>
                <a:gd name="T61" fmla="*/ 179 h 1178"/>
                <a:gd name="T62" fmla="*/ 5029 w 5466"/>
                <a:gd name="T63" fmla="*/ 284 h 1178"/>
                <a:gd name="T64" fmla="*/ 4852 w 5466"/>
                <a:gd name="T65" fmla="*/ 363 h 1178"/>
                <a:gd name="T66" fmla="*/ 4681 w 5466"/>
                <a:gd name="T67" fmla="*/ 420 h 1178"/>
                <a:gd name="T68" fmla="*/ 4552 w 5466"/>
                <a:gd name="T69" fmla="*/ 451 h 1178"/>
                <a:gd name="T70" fmla="*/ 4418 w 5466"/>
                <a:gd name="T71" fmla="*/ 469 h 1178"/>
                <a:gd name="T72" fmla="*/ 4232 w 5466"/>
                <a:gd name="T73" fmla="*/ 477 h 1178"/>
                <a:gd name="T74" fmla="*/ 4031 w 5466"/>
                <a:gd name="T75" fmla="*/ 466 h 1178"/>
                <a:gd name="T76" fmla="*/ 3838 w 5466"/>
                <a:gd name="T77" fmla="*/ 434 h 1178"/>
                <a:gd name="T78" fmla="*/ 3456 w 5466"/>
                <a:gd name="T79" fmla="*/ 359 h 1178"/>
                <a:gd name="T80" fmla="*/ 3051 w 5466"/>
                <a:gd name="T81" fmla="*/ 288 h 1178"/>
                <a:gd name="T82" fmla="*/ 2803 w 5466"/>
                <a:gd name="T83" fmla="*/ 261 h 1178"/>
                <a:gd name="T84" fmla="*/ 2608 w 5466"/>
                <a:gd name="T85" fmla="*/ 256 h 1178"/>
                <a:gd name="T86" fmla="*/ 2439 w 5466"/>
                <a:gd name="T87" fmla="*/ 270 h 1178"/>
                <a:gd name="T88" fmla="*/ 2322 w 5466"/>
                <a:gd name="T89" fmla="*/ 293 h 1178"/>
                <a:gd name="T90" fmla="*/ 2169 w 5466"/>
                <a:gd name="T91" fmla="*/ 341 h 1178"/>
                <a:gd name="T92" fmla="*/ 2010 w 5466"/>
                <a:gd name="T93" fmla="*/ 409 h 1178"/>
                <a:gd name="T94" fmla="*/ 1841 w 5466"/>
                <a:gd name="T95" fmla="*/ 504 h 1178"/>
                <a:gd name="T96" fmla="*/ 1738 w 5466"/>
                <a:gd name="T97" fmla="*/ 575 h 1178"/>
                <a:gd name="T98" fmla="*/ 1592 w 5466"/>
                <a:gd name="T99" fmla="*/ 688 h 1178"/>
                <a:gd name="T100" fmla="*/ 1212 w 5466"/>
                <a:gd name="T101" fmla="*/ 1001 h 1178"/>
                <a:gd name="T102" fmla="*/ 1044 w 5466"/>
                <a:gd name="T103" fmla="*/ 1132 h 117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466" h="1178">
                  <a:moveTo>
                    <a:pt x="982" y="1178"/>
                  </a:moveTo>
                  <a:lnTo>
                    <a:pt x="491" y="1178"/>
                  </a:lnTo>
                  <a:lnTo>
                    <a:pt x="0" y="1178"/>
                  </a:lnTo>
                  <a:lnTo>
                    <a:pt x="20" y="1168"/>
                  </a:lnTo>
                  <a:lnTo>
                    <a:pt x="41" y="1157"/>
                  </a:lnTo>
                  <a:lnTo>
                    <a:pt x="79" y="1135"/>
                  </a:lnTo>
                  <a:lnTo>
                    <a:pt x="99" y="1124"/>
                  </a:lnTo>
                  <a:lnTo>
                    <a:pt x="118" y="1113"/>
                  </a:lnTo>
                  <a:lnTo>
                    <a:pt x="155" y="1092"/>
                  </a:lnTo>
                  <a:lnTo>
                    <a:pt x="171" y="1081"/>
                  </a:lnTo>
                  <a:lnTo>
                    <a:pt x="188" y="1070"/>
                  </a:lnTo>
                  <a:lnTo>
                    <a:pt x="223" y="1047"/>
                  </a:lnTo>
                  <a:lnTo>
                    <a:pt x="257" y="1022"/>
                  </a:lnTo>
                  <a:lnTo>
                    <a:pt x="294" y="995"/>
                  </a:lnTo>
                  <a:lnTo>
                    <a:pt x="331" y="967"/>
                  </a:lnTo>
                  <a:lnTo>
                    <a:pt x="369" y="937"/>
                  </a:lnTo>
                  <a:lnTo>
                    <a:pt x="448" y="874"/>
                  </a:lnTo>
                  <a:lnTo>
                    <a:pt x="530" y="807"/>
                  </a:lnTo>
                  <a:lnTo>
                    <a:pt x="618" y="736"/>
                  </a:lnTo>
                  <a:lnTo>
                    <a:pt x="663" y="700"/>
                  </a:lnTo>
                  <a:lnTo>
                    <a:pt x="710" y="664"/>
                  </a:lnTo>
                  <a:lnTo>
                    <a:pt x="757" y="626"/>
                  </a:lnTo>
                  <a:lnTo>
                    <a:pt x="806" y="590"/>
                  </a:lnTo>
                  <a:lnTo>
                    <a:pt x="857" y="553"/>
                  </a:lnTo>
                  <a:lnTo>
                    <a:pt x="907" y="516"/>
                  </a:lnTo>
                  <a:lnTo>
                    <a:pt x="960" y="479"/>
                  </a:lnTo>
                  <a:lnTo>
                    <a:pt x="1014" y="443"/>
                  </a:lnTo>
                  <a:lnTo>
                    <a:pt x="1069" y="408"/>
                  </a:lnTo>
                  <a:lnTo>
                    <a:pt x="1126" y="372"/>
                  </a:lnTo>
                  <a:lnTo>
                    <a:pt x="1154" y="355"/>
                  </a:lnTo>
                  <a:lnTo>
                    <a:pt x="1184" y="338"/>
                  </a:lnTo>
                  <a:lnTo>
                    <a:pt x="1243" y="305"/>
                  </a:lnTo>
                  <a:lnTo>
                    <a:pt x="1273" y="289"/>
                  </a:lnTo>
                  <a:lnTo>
                    <a:pt x="1304" y="273"/>
                  </a:lnTo>
                  <a:lnTo>
                    <a:pt x="1334" y="257"/>
                  </a:lnTo>
                  <a:lnTo>
                    <a:pt x="1365" y="241"/>
                  </a:lnTo>
                  <a:lnTo>
                    <a:pt x="1429" y="212"/>
                  </a:lnTo>
                  <a:lnTo>
                    <a:pt x="1462" y="197"/>
                  </a:lnTo>
                  <a:lnTo>
                    <a:pt x="1494" y="183"/>
                  </a:lnTo>
                  <a:lnTo>
                    <a:pt x="1528" y="169"/>
                  </a:lnTo>
                  <a:lnTo>
                    <a:pt x="1562" y="156"/>
                  </a:lnTo>
                  <a:lnTo>
                    <a:pt x="1595" y="144"/>
                  </a:lnTo>
                  <a:lnTo>
                    <a:pt x="1630" y="131"/>
                  </a:lnTo>
                  <a:lnTo>
                    <a:pt x="1664" y="119"/>
                  </a:lnTo>
                  <a:lnTo>
                    <a:pt x="1700" y="107"/>
                  </a:lnTo>
                  <a:lnTo>
                    <a:pt x="1735" y="96"/>
                  </a:lnTo>
                  <a:lnTo>
                    <a:pt x="1771" y="86"/>
                  </a:lnTo>
                  <a:lnTo>
                    <a:pt x="1810" y="76"/>
                  </a:lnTo>
                  <a:lnTo>
                    <a:pt x="1849" y="66"/>
                  </a:lnTo>
                  <a:lnTo>
                    <a:pt x="1888" y="56"/>
                  </a:lnTo>
                  <a:lnTo>
                    <a:pt x="1925" y="48"/>
                  </a:lnTo>
                  <a:lnTo>
                    <a:pt x="1964" y="40"/>
                  </a:lnTo>
                  <a:lnTo>
                    <a:pt x="2001" y="34"/>
                  </a:lnTo>
                  <a:lnTo>
                    <a:pt x="2038" y="28"/>
                  </a:lnTo>
                  <a:lnTo>
                    <a:pt x="2075" y="22"/>
                  </a:lnTo>
                  <a:lnTo>
                    <a:pt x="2111" y="18"/>
                  </a:lnTo>
                  <a:lnTo>
                    <a:pt x="2147" y="14"/>
                  </a:lnTo>
                  <a:lnTo>
                    <a:pt x="2183" y="11"/>
                  </a:lnTo>
                  <a:lnTo>
                    <a:pt x="2218" y="8"/>
                  </a:lnTo>
                  <a:lnTo>
                    <a:pt x="2253" y="6"/>
                  </a:lnTo>
                  <a:lnTo>
                    <a:pt x="2288" y="5"/>
                  </a:lnTo>
                  <a:lnTo>
                    <a:pt x="2321" y="4"/>
                  </a:lnTo>
                  <a:lnTo>
                    <a:pt x="2356" y="4"/>
                  </a:lnTo>
                  <a:lnTo>
                    <a:pt x="2398" y="4"/>
                  </a:lnTo>
                  <a:lnTo>
                    <a:pt x="2439" y="5"/>
                  </a:lnTo>
                  <a:lnTo>
                    <a:pt x="2481" y="7"/>
                  </a:lnTo>
                  <a:lnTo>
                    <a:pt x="2522" y="10"/>
                  </a:lnTo>
                  <a:lnTo>
                    <a:pt x="2561" y="14"/>
                  </a:lnTo>
                  <a:lnTo>
                    <a:pt x="2601" y="18"/>
                  </a:lnTo>
                  <a:lnTo>
                    <a:pt x="2639" y="23"/>
                  </a:lnTo>
                  <a:lnTo>
                    <a:pt x="2678" y="28"/>
                  </a:lnTo>
                  <a:lnTo>
                    <a:pt x="2716" y="34"/>
                  </a:lnTo>
                  <a:lnTo>
                    <a:pt x="2752" y="40"/>
                  </a:lnTo>
                  <a:lnTo>
                    <a:pt x="2789" y="47"/>
                  </a:lnTo>
                  <a:lnTo>
                    <a:pt x="2824" y="55"/>
                  </a:lnTo>
                  <a:lnTo>
                    <a:pt x="2860" y="63"/>
                  </a:lnTo>
                  <a:lnTo>
                    <a:pt x="2894" y="72"/>
                  </a:lnTo>
                  <a:lnTo>
                    <a:pt x="2928" y="80"/>
                  </a:lnTo>
                  <a:lnTo>
                    <a:pt x="2961" y="89"/>
                  </a:lnTo>
                  <a:lnTo>
                    <a:pt x="2994" y="98"/>
                  </a:lnTo>
                  <a:lnTo>
                    <a:pt x="3026" y="107"/>
                  </a:lnTo>
                  <a:lnTo>
                    <a:pt x="3088" y="126"/>
                  </a:lnTo>
                  <a:lnTo>
                    <a:pt x="3148" y="147"/>
                  </a:lnTo>
                  <a:lnTo>
                    <a:pt x="3206" y="166"/>
                  </a:lnTo>
                  <a:lnTo>
                    <a:pt x="3261" y="185"/>
                  </a:lnTo>
                  <a:lnTo>
                    <a:pt x="3314" y="205"/>
                  </a:lnTo>
                  <a:lnTo>
                    <a:pt x="3411" y="240"/>
                  </a:lnTo>
                  <a:lnTo>
                    <a:pt x="3516" y="277"/>
                  </a:lnTo>
                  <a:lnTo>
                    <a:pt x="3569" y="295"/>
                  </a:lnTo>
                  <a:lnTo>
                    <a:pt x="3621" y="312"/>
                  </a:lnTo>
                  <a:lnTo>
                    <a:pt x="3674" y="330"/>
                  </a:lnTo>
                  <a:lnTo>
                    <a:pt x="3700" y="338"/>
                  </a:lnTo>
                  <a:lnTo>
                    <a:pt x="3726" y="345"/>
                  </a:lnTo>
                  <a:lnTo>
                    <a:pt x="3780" y="360"/>
                  </a:lnTo>
                  <a:lnTo>
                    <a:pt x="3808" y="367"/>
                  </a:lnTo>
                  <a:lnTo>
                    <a:pt x="3834" y="374"/>
                  </a:lnTo>
                  <a:lnTo>
                    <a:pt x="3863" y="381"/>
                  </a:lnTo>
                  <a:lnTo>
                    <a:pt x="3890" y="388"/>
                  </a:lnTo>
                  <a:lnTo>
                    <a:pt x="3918" y="394"/>
                  </a:lnTo>
                  <a:lnTo>
                    <a:pt x="3947" y="399"/>
                  </a:lnTo>
                  <a:lnTo>
                    <a:pt x="3975" y="404"/>
                  </a:lnTo>
                  <a:lnTo>
                    <a:pt x="4005" y="409"/>
                  </a:lnTo>
                  <a:lnTo>
                    <a:pt x="4034" y="414"/>
                  </a:lnTo>
                  <a:lnTo>
                    <a:pt x="4064" y="418"/>
                  </a:lnTo>
                  <a:lnTo>
                    <a:pt x="4094" y="421"/>
                  </a:lnTo>
                  <a:lnTo>
                    <a:pt x="4125" y="424"/>
                  </a:lnTo>
                  <a:lnTo>
                    <a:pt x="4156" y="427"/>
                  </a:lnTo>
                  <a:lnTo>
                    <a:pt x="4189" y="429"/>
                  </a:lnTo>
                  <a:lnTo>
                    <a:pt x="4221" y="431"/>
                  </a:lnTo>
                  <a:lnTo>
                    <a:pt x="4254" y="432"/>
                  </a:lnTo>
                  <a:lnTo>
                    <a:pt x="4287" y="433"/>
                  </a:lnTo>
                  <a:lnTo>
                    <a:pt x="4322" y="433"/>
                  </a:lnTo>
                  <a:lnTo>
                    <a:pt x="4382" y="433"/>
                  </a:lnTo>
                  <a:lnTo>
                    <a:pt x="4413" y="432"/>
                  </a:lnTo>
                  <a:lnTo>
                    <a:pt x="4445" y="430"/>
                  </a:lnTo>
                  <a:lnTo>
                    <a:pt x="4476" y="428"/>
                  </a:lnTo>
                  <a:lnTo>
                    <a:pt x="4510" y="426"/>
                  </a:lnTo>
                  <a:lnTo>
                    <a:pt x="4542" y="423"/>
                  </a:lnTo>
                  <a:lnTo>
                    <a:pt x="4577" y="420"/>
                  </a:lnTo>
                  <a:lnTo>
                    <a:pt x="4595" y="417"/>
                  </a:lnTo>
                  <a:lnTo>
                    <a:pt x="4613" y="415"/>
                  </a:lnTo>
                  <a:lnTo>
                    <a:pt x="4633" y="412"/>
                  </a:lnTo>
                  <a:lnTo>
                    <a:pt x="4651" y="408"/>
                  </a:lnTo>
                  <a:lnTo>
                    <a:pt x="4688" y="400"/>
                  </a:lnTo>
                  <a:lnTo>
                    <a:pt x="4727" y="390"/>
                  </a:lnTo>
                  <a:lnTo>
                    <a:pt x="4766" y="378"/>
                  </a:lnTo>
                  <a:lnTo>
                    <a:pt x="4804" y="366"/>
                  </a:lnTo>
                  <a:lnTo>
                    <a:pt x="4824" y="359"/>
                  </a:lnTo>
                  <a:lnTo>
                    <a:pt x="4842" y="352"/>
                  </a:lnTo>
                  <a:lnTo>
                    <a:pt x="4880" y="337"/>
                  </a:lnTo>
                  <a:lnTo>
                    <a:pt x="4918" y="322"/>
                  </a:lnTo>
                  <a:lnTo>
                    <a:pt x="4956" y="304"/>
                  </a:lnTo>
                  <a:lnTo>
                    <a:pt x="4993" y="287"/>
                  </a:lnTo>
                  <a:lnTo>
                    <a:pt x="5030" y="270"/>
                  </a:lnTo>
                  <a:lnTo>
                    <a:pt x="5065" y="251"/>
                  </a:lnTo>
                  <a:lnTo>
                    <a:pt x="5100" y="232"/>
                  </a:lnTo>
                  <a:lnTo>
                    <a:pt x="5134" y="214"/>
                  </a:lnTo>
                  <a:lnTo>
                    <a:pt x="5167" y="196"/>
                  </a:lnTo>
                  <a:lnTo>
                    <a:pt x="5199" y="177"/>
                  </a:lnTo>
                  <a:lnTo>
                    <a:pt x="5230" y="159"/>
                  </a:lnTo>
                  <a:lnTo>
                    <a:pt x="5258" y="141"/>
                  </a:lnTo>
                  <a:lnTo>
                    <a:pt x="5287" y="123"/>
                  </a:lnTo>
                  <a:lnTo>
                    <a:pt x="5338" y="90"/>
                  </a:lnTo>
                  <a:lnTo>
                    <a:pt x="5381" y="61"/>
                  </a:lnTo>
                  <a:lnTo>
                    <a:pt x="5417" y="36"/>
                  </a:lnTo>
                  <a:lnTo>
                    <a:pt x="5443" y="18"/>
                  </a:lnTo>
                  <a:lnTo>
                    <a:pt x="5466" y="0"/>
                  </a:lnTo>
                  <a:lnTo>
                    <a:pt x="5443" y="19"/>
                  </a:lnTo>
                  <a:lnTo>
                    <a:pt x="5417" y="41"/>
                  </a:lnTo>
                  <a:lnTo>
                    <a:pt x="5380" y="69"/>
                  </a:lnTo>
                  <a:lnTo>
                    <a:pt x="5334" y="102"/>
                  </a:lnTo>
                  <a:lnTo>
                    <a:pt x="5307" y="119"/>
                  </a:lnTo>
                  <a:lnTo>
                    <a:pt x="5280" y="139"/>
                  </a:lnTo>
                  <a:lnTo>
                    <a:pt x="5249" y="159"/>
                  </a:lnTo>
                  <a:lnTo>
                    <a:pt x="5217" y="179"/>
                  </a:lnTo>
                  <a:lnTo>
                    <a:pt x="5182" y="200"/>
                  </a:lnTo>
                  <a:lnTo>
                    <a:pt x="5147" y="221"/>
                  </a:lnTo>
                  <a:lnTo>
                    <a:pt x="5109" y="242"/>
                  </a:lnTo>
                  <a:lnTo>
                    <a:pt x="5069" y="263"/>
                  </a:lnTo>
                  <a:lnTo>
                    <a:pt x="5029" y="284"/>
                  </a:lnTo>
                  <a:lnTo>
                    <a:pt x="4987" y="304"/>
                  </a:lnTo>
                  <a:lnTo>
                    <a:pt x="4965" y="314"/>
                  </a:lnTo>
                  <a:lnTo>
                    <a:pt x="4943" y="325"/>
                  </a:lnTo>
                  <a:lnTo>
                    <a:pt x="4898" y="344"/>
                  </a:lnTo>
                  <a:lnTo>
                    <a:pt x="4852" y="363"/>
                  </a:lnTo>
                  <a:lnTo>
                    <a:pt x="4804" y="380"/>
                  </a:lnTo>
                  <a:lnTo>
                    <a:pt x="4781" y="390"/>
                  </a:lnTo>
                  <a:lnTo>
                    <a:pt x="4757" y="398"/>
                  </a:lnTo>
                  <a:lnTo>
                    <a:pt x="4707" y="413"/>
                  </a:lnTo>
                  <a:lnTo>
                    <a:pt x="4681" y="420"/>
                  </a:lnTo>
                  <a:lnTo>
                    <a:pt x="4656" y="427"/>
                  </a:lnTo>
                  <a:lnTo>
                    <a:pt x="4631" y="433"/>
                  </a:lnTo>
                  <a:lnTo>
                    <a:pt x="4604" y="439"/>
                  </a:lnTo>
                  <a:lnTo>
                    <a:pt x="4579" y="445"/>
                  </a:lnTo>
                  <a:lnTo>
                    <a:pt x="4552" y="451"/>
                  </a:lnTo>
                  <a:lnTo>
                    <a:pt x="4526" y="455"/>
                  </a:lnTo>
                  <a:lnTo>
                    <a:pt x="4500" y="460"/>
                  </a:lnTo>
                  <a:lnTo>
                    <a:pt x="4473" y="463"/>
                  </a:lnTo>
                  <a:lnTo>
                    <a:pt x="4446" y="466"/>
                  </a:lnTo>
                  <a:lnTo>
                    <a:pt x="4418" y="469"/>
                  </a:lnTo>
                  <a:lnTo>
                    <a:pt x="4392" y="471"/>
                  </a:lnTo>
                  <a:lnTo>
                    <a:pt x="4349" y="474"/>
                  </a:lnTo>
                  <a:lnTo>
                    <a:pt x="4309" y="476"/>
                  </a:lnTo>
                  <a:lnTo>
                    <a:pt x="4269" y="477"/>
                  </a:lnTo>
                  <a:lnTo>
                    <a:pt x="4232" y="477"/>
                  </a:lnTo>
                  <a:lnTo>
                    <a:pt x="4185" y="477"/>
                  </a:lnTo>
                  <a:lnTo>
                    <a:pt x="4139" y="475"/>
                  </a:lnTo>
                  <a:lnTo>
                    <a:pt x="4095" y="472"/>
                  </a:lnTo>
                  <a:lnTo>
                    <a:pt x="4053" y="468"/>
                  </a:lnTo>
                  <a:lnTo>
                    <a:pt x="4031" y="466"/>
                  </a:lnTo>
                  <a:lnTo>
                    <a:pt x="4011" y="463"/>
                  </a:lnTo>
                  <a:lnTo>
                    <a:pt x="3968" y="457"/>
                  </a:lnTo>
                  <a:lnTo>
                    <a:pt x="3926" y="451"/>
                  </a:lnTo>
                  <a:lnTo>
                    <a:pt x="3883" y="442"/>
                  </a:lnTo>
                  <a:lnTo>
                    <a:pt x="3838" y="434"/>
                  </a:lnTo>
                  <a:lnTo>
                    <a:pt x="3792" y="425"/>
                  </a:lnTo>
                  <a:lnTo>
                    <a:pt x="3693" y="405"/>
                  </a:lnTo>
                  <a:lnTo>
                    <a:pt x="3582" y="382"/>
                  </a:lnTo>
                  <a:lnTo>
                    <a:pt x="3521" y="371"/>
                  </a:lnTo>
                  <a:lnTo>
                    <a:pt x="3456" y="359"/>
                  </a:lnTo>
                  <a:lnTo>
                    <a:pt x="3354" y="340"/>
                  </a:lnTo>
                  <a:lnTo>
                    <a:pt x="3252" y="322"/>
                  </a:lnTo>
                  <a:lnTo>
                    <a:pt x="3151" y="304"/>
                  </a:lnTo>
                  <a:lnTo>
                    <a:pt x="3101" y="296"/>
                  </a:lnTo>
                  <a:lnTo>
                    <a:pt x="3051" y="288"/>
                  </a:lnTo>
                  <a:lnTo>
                    <a:pt x="3001" y="281"/>
                  </a:lnTo>
                  <a:lnTo>
                    <a:pt x="2951" y="275"/>
                  </a:lnTo>
                  <a:lnTo>
                    <a:pt x="2902" y="269"/>
                  </a:lnTo>
                  <a:lnTo>
                    <a:pt x="2852" y="265"/>
                  </a:lnTo>
                  <a:lnTo>
                    <a:pt x="2803" y="261"/>
                  </a:lnTo>
                  <a:lnTo>
                    <a:pt x="2754" y="258"/>
                  </a:lnTo>
                  <a:lnTo>
                    <a:pt x="2705" y="256"/>
                  </a:lnTo>
                  <a:lnTo>
                    <a:pt x="2681" y="256"/>
                  </a:lnTo>
                  <a:lnTo>
                    <a:pt x="2658" y="256"/>
                  </a:lnTo>
                  <a:lnTo>
                    <a:pt x="2608" y="256"/>
                  </a:lnTo>
                  <a:lnTo>
                    <a:pt x="2559" y="258"/>
                  </a:lnTo>
                  <a:lnTo>
                    <a:pt x="2536" y="260"/>
                  </a:lnTo>
                  <a:lnTo>
                    <a:pt x="2511" y="262"/>
                  </a:lnTo>
                  <a:lnTo>
                    <a:pt x="2464" y="267"/>
                  </a:lnTo>
                  <a:lnTo>
                    <a:pt x="2439" y="270"/>
                  </a:lnTo>
                  <a:lnTo>
                    <a:pt x="2416" y="274"/>
                  </a:lnTo>
                  <a:lnTo>
                    <a:pt x="2393" y="278"/>
                  </a:lnTo>
                  <a:lnTo>
                    <a:pt x="2368" y="282"/>
                  </a:lnTo>
                  <a:lnTo>
                    <a:pt x="2346" y="287"/>
                  </a:lnTo>
                  <a:lnTo>
                    <a:pt x="2322" y="293"/>
                  </a:lnTo>
                  <a:lnTo>
                    <a:pt x="2299" y="299"/>
                  </a:lnTo>
                  <a:lnTo>
                    <a:pt x="2276" y="305"/>
                  </a:lnTo>
                  <a:lnTo>
                    <a:pt x="2239" y="317"/>
                  </a:lnTo>
                  <a:lnTo>
                    <a:pt x="2204" y="329"/>
                  </a:lnTo>
                  <a:lnTo>
                    <a:pt x="2169" y="341"/>
                  </a:lnTo>
                  <a:lnTo>
                    <a:pt x="2136" y="354"/>
                  </a:lnTo>
                  <a:lnTo>
                    <a:pt x="2102" y="367"/>
                  </a:lnTo>
                  <a:lnTo>
                    <a:pt x="2071" y="380"/>
                  </a:lnTo>
                  <a:lnTo>
                    <a:pt x="2039" y="395"/>
                  </a:lnTo>
                  <a:lnTo>
                    <a:pt x="2010" y="409"/>
                  </a:lnTo>
                  <a:lnTo>
                    <a:pt x="1980" y="424"/>
                  </a:lnTo>
                  <a:lnTo>
                    <a:pt x="1951" y="439"/>
                  </a:lnTo>
                  <a:lnTo>
                    <a:pt x="1922" y="455"/>
                  </a:lnTo>
                  <a:lnTo>
                    <a:pt x="1895" y="471"/>
                  </a:lnTo>
                  <a:lnTo>
                    <a:pt x="1841" y="504"/>
                  </a:lnTo>
                  <a:lnTo>
                    <a:pt x="1815" y="522"/>
                  </a:lnTo>
                  <a:lnTo>
                    <a:pt x="1802" y="530"/>
                  </a:lnTo>
                  <a:lnTo>
                    <a:pt x="1789" y="539"/>
                  </a:lnTo>
                  <a:lnTo>
                    <a:pt x="1764" y="556"/>
                  </a:lnTo>
                  <a:lnTo>
                    <a:pt x="1738" y="575"/>
                  </a:lnTo>
                  <a:lnTo>
                    <a:pt x="1714" y="593"/>
                  </a:lnTo>
                  <a:lnTo>
                    <a:pt x="1690" y="611"/>
                  </a:lnTo>
                  <a:lnTo>
                    <a:pt x="1664" y="630"/>
                  </a:lnTo>
                  <a:lnTo>
                    <a:pt x="1640" y="650"/>
                  </a:lnTo>
                  <a:lnTo>
                    <a:pt x="1592" y="688"/>
                  </a:lnTo>
                  <a:lnTo>
                    <a:pt x="1543" y="729"/>
                  </a:lnTo>
                  <a:lnTo>
                    <a:pt x="1493" y="770"/>
                  </a:lnTo>
                  <a:lnTo>
                    <a:pt x="1392" y="854"/>
                  </a:lnTo>
                  <a:lnTo>
                    <a:pt x="1309" y="923"/>
                  </a:lnTo>
                  <a:lnTo>
                    <a:pt x="1212" y="1001"/>
                  </a:lnTo>
                  <a:lnTo>
                    <a:pt x="1187" y="1023"/>
                  </a:lnTo>
                  <a:lnTo>
                    <a:pt x="1159" y="1044"/>
                  </a:lnTo>
                  <a:lnTo>
                    <a:pt x="1132" y="1065"/>
                  </a:lnTo>
                  <a:lnTo>
                    <a:pt x="1103" y="1088"/>
                  </a:lnTo>
                  <a:lnTo>
                    <a:pt x="1044" y="1132"/>
                  </a:lnTo>
                  <a:lnTo>
                    <a:pt x="1014" y="1156"/>
                  </a:lnTo>
                  <a:lnTo>
                    <a:pt x="982" y="1178"/>
                  </a:lnTo>
                  <a:close/>
                </a:path>
              </a:pathLst>
            </a:custGeom>
            <a:gradFill rotWithShape="1">
              <a:gsLst>
                <a:gs pos="0">
                  <a:srgbClr val="F8DC1A"/>
                </a:gs>
                <a:gs pos="100000">
                  <a:srgbClr val="F4C61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i-FI"/>
            </a:p>
          </p:txBody>
        </p:sp>
      </p:grpSp>
      <p:pic>
        <p:nvPicPr>
          <p:cNvPr id="9" name="Picture 14" descr="STM4suRGB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33813"/>
          <a:stretch>
            <a:fillRect/>
          </a:stretch>
        </p:blipFill>
        <p:spPr bwMode="auto">
          <a:xfrm>
            <a:off x="6607175" y="6551613"/>
            <a:ext cx="2173288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92275" y="836613"/>
            <a:ext cx="4535488" cy="1800225"/>
          </a:xfrm>
        </p:spPr>
        <p:txBody>
          <a:bodyPr/>
          <a:lstStyle>
            <a:lvl1pPr>
              <a:defRPr sz="3600" b="0"/>
            </a:lvl1pPr>
          </a:lstStyle>
          <a:p>
            <a:r>
              <a:rPr lang="fi-FI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692275" y="2636838"/>
            <a:ext cx="4535488" cy="1079500"/>
          </a:xfrm>
        </p:spPr>
        <p:txBody>
          <a:bodyPr/>
          <a:lstStyle>
            <a:lvl1pPr marL="0" indent="0">
              <a:buFont typeface="Wingdings" pitchFamily="64" charset="2"/>
              <a:buNone/>
              <a:defRPr sz="2800" b="1"/>
            </a:lvl1pPr>
          </a:lstStyle>
          <a:p>
            <a:r>
              <a:rPr lang="fi-FI"/>
              <a:t>Click to edit Master subtitle style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1692275" y="3789363"/>
            <a:ext cx="4535488" cy="403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r>
              <a:rPr lang="fi-FI" altLang="fi-FI" smtClean="0"/>
              <a:t>20.08.2015</a:t>
            </a:r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99268719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20.08.2015</a:t>
            </a:r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Anja Noro</a:t>
            </a:r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4A2E9E-8022-4D34-8299-0C8953CD8AB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024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20.08.2015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Anja Noro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0A6B-6239-8E47-87C0-C824B76464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7632700" cy="1138237"/>
          </a:xfrm>
        </p:spPr>
        <p:txBody>
          <a:bodyPr/>
          <a:lstStyle/>
          <a:p>
            <a:r>
              <a:rPr lang="fi-FI" smtClean="0"/>
              <a:t>Click to edit Master title style</a:t>
            </a:r>
            <a:endParaRPr lang="fi-FI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557338"/>
            <a:ext cx="3740150" cy="439261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fi-FI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740150" cy="439261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6978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20.08.2015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Anja Noro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0A6B-6239-8E47-87C0-C824B76464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784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20.08.2015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Anja Noro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0A6B-6239-8E47-87C0-C824B76464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55650" y="1557338"/>
            <a:ext cx="7632700" cy="4392612"/>
          </a:xfrm>
        </p:spPr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70844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 Otsikko ja sisältö,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>
            <a:lvl1pPr>
              <a:defRPr>
                <a:solidFill>
                  <a:srgbClr val="0F76B1"/>
                </a:solidFill>
              </a:defRPr>
            </a:lvl1pPr>
          </a:lstStyle>
          <a:p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31635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EFC5B2-70A9-334C-BA80-724B7EAADE4F}" type="datetime1">
              <a:rPr lang="fi-FI" smtClean="0"/>
              <a:t>3.9.2016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Name Surname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0A6B-6239-8E47-87C0-C824B76464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55650" y="1557338"/>
            <a:ext cx="7632700" cy="4392612"/>
          </a:xfrm>
        </p:spPr>
        <p:txBody>
          <a:bodyPr/>
          <a:lstStyle>
            <a:lvl1pPr>
              <a:lnSpc>
                <a:spcPts val="3000"/>
              </a:lnSpc>
              <a:defRPr/>
            </a:lvl1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16793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949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D22AEC-45DC-5D48-B16A-A448994C9C5C}" type="datetime1">
              <a:rPr lang="fi-FI" smtClean="0"/>
              <a:t>3.9.2016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Name Surname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0A6B-6239-8E47-87C0-C824B76464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23428" y="1549400"/>
            <a:ext cx="2878335" cy="3967832"/>
          </a:xfrm>
        </p:spPr>
        <p:txBody>
          <a:bodyPr anchor="t">
            <a:normAutofit/>
          </a:bodyPr>
          <a:lstStyle>
            <a:lvl1pPr algn="l">
              <a:defRPr sz="2800" b="1" cap="none"/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4239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550EC8-1C72-9542-A565-B3663B3DEB48}" type="datetime1">
              <a:rPr lang="fi-FI" smtClean="0"/>
              <a:t>3.9.2016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Name Surname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0A6B-6239-8E47-87C0-C824B76464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7632700" cy="1138237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557338"/>
            <a:ext cx="3740150" cy="439261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740150" cy="439261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0887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narrow-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9643BD-0AF4-4D49-AB87-36C005B834FA}" type="datetime1">
              <a:rPr lang="fi-FI" smtClean="0"/>
              <a:t>3.9.2016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Name Surname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0A6B-6239-8E47-87C0-C824B76464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7632700" cy="1138237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7" name="Sisällön paikkamerkki 2"/>
          <p:cNvSpPr>
            <a:spLocks noGrp="1"/>
          </p:cNvSpPr>
          <p:nvPr>
            <p:ph sz="half" idx="1"/>
          </p:nvPr>
        </p:nvSpPr>
        <p:spPr>
          <a:xfrm>
            <a:off x="755650" y="1557338"/>
            <a:ext cx="2340000" cy="4392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8" name="Sisällön paikkamerkki 3"/>
          <p:cNvSpPr>
            <a:spLocks noGrp="1"/>
          </p:cNvSpPr>
          <p:nvPr>
            <p:ph sz="half" idx="2"/>
          </p:nvPr>
        </p:nvSpPr>
        <p:spPr>
          <a:xfrm>
            <a:off x="3288145" y="1557338"/>
            <a:ext cx="5098473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93342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7C8398-BD44-244F-A477-1D9DF4663F95}" type="datetime1">
              <a:rPr lang="fi-FI" smtClean="0"/>
              <a:t>3.9.2016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Name Surname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0A6B-6239-8E47-87C0-C824B76464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7632700" cy="1138237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8" name="Sisällön paikkamerkki 3"/>
          <p:cNvSpPr>
            <a:spLocks noGrp="1"/>
          </p:cNvSpPr>
          <p:nvPr>
            <p:ph sz="half" idx="2"/>
          </p:nvPr>
        </p:nvSpPr>
        <p:spPr>
          <a:xfrm>
            <a:off x="3288145" y="1557338"/>
            <a:ext cx="5098473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756741" y="1557338"/>
            <a:ext cx="2340000" cy="1342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756741" y="3082244"/>
            <a:ext cx="2340000" cy="1342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fi-FI" smtClean="0"/>
              <a:t>Lisää kuva napsauttamalla kuvaketta</a:t>
            </a:r>
            <a:endParaRPr lang="en-US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756741" y="4607150"/>
            <a:ext cx="2340000" cy="1342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fi-FI" smtClean="0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9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de-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DCBB2-54A4-044D-A56D-30DC53E8C81F}" type="datetime1">
              <a:rPr lang="fi-FI" smtClean="0"/>
              <a:t>3.9.2016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Name Surname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0A6B-6239-8E47-87C0-C824B76464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7632700" cy="1138237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7" name="Sisällön paikkamerkki 2"/>
          <p:cNvSpPr>
            <a:spLocks noGrp="1"/>
          </p:cNvSpPr>
          <p:nvPr>
            <p:ph sz="half" idx="1"/>
          </p:nvPr>
        </p:nvSpPr>
        <p:spPr>
          <a:xfrm>
            <a:off x="6037816" y="1557338"/>
            <a:ext cx="2340000" cy="4392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8" name="Sisällön paikkamerkki 3"/>
          <p:cNvSpPr>
            <a:spLocks noGrp="1"/>
          </p:cNvSpPr>
          <p:nvPr>
            <p:ph sz="half" idx="2"/>
          </p:nvPr>
        </p:nvSpPr>
        <p:spPr>
          <a:xfrm>
            <a:off x="755650" y="1557338"/>
            <a:ext cx="5098473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2554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639FE2-55EA-3044-BFED-31FB84FE4D0C}" type="datetime1">
              <a:rPr lang="fi-FI" smtClean="0"/>
              <a:t>3.9.2016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Name Surname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0A6B-6239-8E47-87C0-C824B76464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7632700" cy="1138237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8" name="Sisällön paikkamerkki 3"/>
          <p:cNvSpPr>
            <a:spLocks noGrp="1"/>
          </p:cNvSpPr>
          <p:nvPr>
            <p:ph sz="half" idx="2"/>
          </p:nvPr>
        </p:nvSpPr>
        <p:spPr>
          <a:xfrm>
            <a:off x="755650" y="1557337"/>
            <a:ext cx="7630968" cy="25897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55650" y="4339682"/>
            <a:ext cx="7632700" cy="16102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543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F1C1C6-FD57-E846-A989-F00B3F5762F2}" type="datetime1">
              <a:rPr lang="fi-FI" smtClean="0"/>
              <a:t>3.9.2016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Name Surname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0A6B-6239-8E47-87C0-C824B76464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7632700" cy="1138237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8" name="Sisällön paikkamerkki 3"/>
          <p:cNvSpPr>
            <a:spLocks noGrp="1"/>
          </p:cNvSpPr>
          <p:nvPr>
            <p:ph sz="half" idx="2"/>
          </p:nvPr>
        </p:nvSpPr>
        <p:spPr>
          <a:xfrm>
            <a:off x="755650" y="1557337"/>
            <a:ext cx="7630968" cy="25897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956618" y="4329950"/>
            <a:ext cx="2430000" cy="162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fi-FI" smtClean="0"/>
              <a:t>Lisää kuva napsauttamalla kuvaketta</a:t>
            </a:r>
            <a:endParaRPr lang="en-U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3356134" y="4329950"/>
            <a:ext cx="2430000" cy="162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fi-FI" smtClean="0"/>
              <a:t>Lisää kuva napsauttamalla kuvaketta</a:t>
            </a:r>
            <a:endParaRPr lang="en-US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755650" y="4334201"/>
            <a:ext cx="2430000" cy="162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522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74638"/>
            <a:ext cx="76327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557338"/>
            <a:ext cx="76327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7812361" y="6414116"/>
            <a:ext cx="575990" cy="1800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9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38F56323-C8F6-3047-BAFD-9B2B39A51595}" type="datetime1">
              <a:rPr lang="fi-FI" smtClean="0"/>
              <a:t>3.9.2016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290667" y="6414116"/>
            <a:ext cx="1519238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Name Surname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88350" y="6395926"/>
            <a:ext cx="755650" cy="198190"/>
          </a:xfrm>
          <a:prstGeom prst="rect">
            <a:avLst/>
          </a:prstGeom>
        </p:spPr>
        <p:txBody>
          <a:bodyPr vert="horz" lIns="0" tIns="0" rIns="36000" bIns="0" rtlCol="0" anchor="b" anchorCtr="0"/>
          <a:lstStyle>
            <a:lvl1pPr algn="ctr">
              <a:defRPr sz="9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6FC60A6B-6239-8E47-87C0-C824B76464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18" y="6055634"/>
            <a:ext cx="1119600" cy="6137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325807"/>
            <a:ext cx="3462011" cy="327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8" r:id="rId10"/>
    <p:sldLayoutId id="2147483789" r:id="rId11"/>
    <p:sldLayoutId id="2147483791" r:id="rId12"/>
    <p:sldLayoutId id="2147483792" r:id="rId13"/>
    <p:sldLayoutId id="2147483794" r:id="rId14"/>
    <p:sldLayoutId id="2147483795" r:id="rId15"/>
    <p:sldLayoutId id="2147483796" r:id="rId16"/>
    <p:sldLayoutId id="2147483797" r:id="rId17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marL="271463" indent="-271463" algn="l" rtl="0" eaLnBrk="1" fontAlgn="base" hangingPunct="1">
        <a:spcBef>
          <a:spcPct val="0"/>
        </a:spcBef>
        <a:spcAft>
          <a:spcPct val="20000"/>
        </a:spcAft>
        <a:buClr>
          <a:schemeClr val="accent4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533400" indent="-260350" algn="l" rtl="0" eaLnBrk="1" fontAlgn="base" hangingPunct="1">
        <a:spcBef>
          <a:spcPct val="0"/>
        </a:spcBef>
        <a:spcAft>
          <a:spcPct val="20000"/>
        </a:spcAft>
        <a:buClr>
          <a:schemeClr val="accent4"/>
        </a:buClr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804863" indent="-269875" algn="l" rtl="0" eaLnBrk="1" fontAlgn="base" hangingPunct="1">
        <a:spcBef>
          <a:spcPct val="0"/>
        </a:spcBef>
        <a:spcAft>
          <a:spcPct val="20000"/>
        </a:spcAft>
        <a:buClr>
          <a:schemeClr val="accent4"/>
        </a:buClr>
        <a:buFont typeface="Wingdings" charset="0"/>
        <a:buChar char="§"/>
        <a:defRPr>
          <a:solidFill>
            <a:schemeClr val="tx1"/>
          </a:solidFill>
          <a:latin typeface="+mn-lt"/>
          <a:ea typeface="ＭＳ Ｐゴシック" charset="0"/>
        </a:defRPr>
      </a:lvl3pPr>
      <a:lvl4pPr marL="1074738" indent="-268288" algn="l" rtl="0" eaLnBrk="1" fontAlgn="base" hangingPunct="1">
        <a:spcBef>
          <a:spcPct val="0"/>
        </a:spcBef>
        <a:spcAft>
          <a:spcPct val="20000"/>
        </a:spcAft>
        <a:buClr>
          <a:schemeClr val="accent4"/>
        </a:buClr>
        <a:buChar char="–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1346200" indent="-269875" algn="l" rtl="0" eaLnBrk="1" fontAlgn="base" hangingPunct="1">
        <a:spcBef>
          <a:spcPct val="0"/>
        </a:spcBef>
        <a:spcAft>
          <a:spcPct val="20000"/>
        </a:spcAft>
        <a:buClr>
          <a:schemeClr val="accent4"/>
        </a:buClr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1803400" indent="-269875" algn="l" rtl="0" eaLnBrk="1" fontAlgn="base" hangingPunct="1">
        <a:spcBef>
          <a:spcPct val="0"/>
        </a:spcBef>
        <a:spcAft>
          <a:spcPct val="20000"/>
        </a:spcAft>
        <a:buClr>
          <a:schemeClr val="folHlink"/>
        </a:buClr>
        <a:buChar char="»"/>
        <a:defRPr sz="1600">
          <a:solidFill>
            <a:schemeClr val="tx1"/>
          </a:solidFill>
          <a:latin typeface="+mn-lt"/>
        </a:defRPr>
      </a:lvl6pPr>
      <a:lvl7pPr marL="2260600" indent="-269875" algn="l" rtl="0" eaLnBrk="1" fontAlgn="base" hangingPunct="1">
        <a:spcBef>
          <a:spcPct val="0"/>
        </a:spcBef>
        <a:spcAft>
          <a:spcPct val="20000"/>
        </a:spcAft>
        <a:buClr>
          <a:schemeClr val="folHlink"/>
        </a:buClr>
        <a:buChar char="»"/>
        <a:defRPr sz="1600">
          <a:solidFill>
            <a:schemeClr val="tx1"/>
          </a:solidFill>
          <a:latin typeface="+mn-lt"/>
        </a:defRPr>
      </a:lvl7pPr>
      <a:lvl8pPr marL="2717800" indent="-269875" algn="l" rtl="0" eaLnBrk="1" fontAlgn="base" hangingPunct="1">
        <a:spcBef>
          <a:spcPct val="0"/>
        </a:spcBef>
        <a:spcAft>
          <a:spcPct val="20000"/>
        </a:spcAft>
        <a:buClr>
          <a:schemeClr val="folHlink"/>
        </a:buClr>
        <a:buChar char="»"/>
        <a:defRPr sz="1600">
          <a:solidFill>
            <a:schemeClr val="tx1"/>
          </a:solidFill>
          <a:latin typeface="+mn-lt"/>
        </a:defRPr>
      </a:lvl8pPr>
      <a:lvl9pPr marL="3175000" indent="-269875" algn="l" rtl="0" eaLnBrk="1" fontAlgn="base" hangingPunct="1">
        <a:spcBef>
          <a:spcPct val="0"/>
        </a:spcBef>
        <a:spcAft>
          <a:spcPct val="20000"/>
        </a:spcAft>
        <a:buClr>
          <a:schemeClr val="folHlink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etunimi.sukunimi@stm.fi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11560" y="4653136"/>
            <a:ext cx="4535488" cy="10795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Satu Karppanen</a:t>
            </a:r>
            <a:endParaRPr lang="en-US" dirty="0"/>
          </a:p>
          <a:p>
            <a:r>
              <a:rPr lang="en-US" dirty="0" smtClean="0"/>
              <a:t>Ministerial adviser</a:t>
            </a:r>
          </a:p>
          <a:p>
            <a:r>
              <a:rPr lang="en-US" dirty="0" smtClean="0"/>
              <a:t>Department for Social and Health Services,</a:t>
            </a:r>
          </a:p>
          <a:p>
            <a:r>
              <a:rPr lang="en-US" dirty="0" smtClean="0"/>
              <a:t>Ministry of Social Affairs and Health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30911" y="785090"/>
            <a:ext cx="4396508" cy="23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endParaRPr lang="en-US" sz="2400" b="1" kern="0" dirty="0" smtClean="0">
              <a:solidFill>
                <a:schemeClr val="accent1"/>
              </a:solidFill>
            </a:endParaRPr>
          </a:p>
          <a:p>
            <a:pPr algn="ctr"/>
            <a:r>
              <a:rPr lang="en-US" sz="2800" b="1" kern="0" dirty="0" smtClean="0">
                <a:solidFill>
                  <a:schemeClr val="accent1"/>
                </a:solidFill>
              </a:rPr>
              <a:t>Can experiments built a bridge between science, policy and practice? </a:t>
            </a:r>
            <a:r>
              <a:rPr lang="en-US" sz="3200" b="1" kern="0" dirty="0" smtClean="0">
                <a:solidFill>
                  <a:schemeClr val="accent1"/>
                </a:solidFill>
              </a:rPr>
              <a:t/>
            </a:r>
            <a:br>
              <a:rPr lang="en-US" sz="3200" b="1" kern="0" dirty="0" smtClean="0">
                <a:solidFill>
                  <a:schemeClr val="accent1"/>
                </a:solidFill>
              </a:rPr>
            </a:br>
            <a:r>
              <a:rPr lang="en-US" sz="3200" kern="0" dirty="0" smtClean="0">
                <a:solidFill>
                  <a:schemeClr val="accent1"/>
                </a:solidFill>
              </a:rPr>
              <a:t/>
            </a:r>
            <a:br>
              <a:rPr lang="en-US" sz="3200" kern="0" dirty="0" smtClean="0">
                <a:solidFill>
                  <a:schemeClr val="accent1"/>
                </a:solidFill>
              </a:rPr>
            </a:br>
            <a:endParaRPr lang="en-US" sz="3200" kern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3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Policy trends and legislation at the services for the older persons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67544" y="1484784"/>
            <a:ext cx="8218488" cy="43926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500" dirty="0" smtClean="0"/>
          </a:p>
          <a:p>
            <a:r>
              <a:rPr lang="en-US" sz="2500" dirty="0" smtClean="0"/>
              <a:t>The </a:t>
            </a:r>
            <a:r>
              <a:rPr lang="en-US" sz="2500" dirty="0"/>
              <a:t>Act on Supporting the Functional Capacity of the Ageing Population and on Social and Health Care Services for elderly people (980/2012) came into force in 1st July 2013 in Finland</a:t>
            </a:r>
            <a:r>
              <a:rPr lang="en-US" sz="2500" dirty="0" smtClean="0"/>
              <a:t>.</a:t>
            </a:r>
          </a:p>
          <a:p>
            <a:r>
              <a:rPr lang="en-US" sz="2500" dirty="0"/>
              <a:t>Quality guidelines for older persons care (2000, 2008, 2013) have been used as a national tools for information </a:t>
            </a:r>
            <a:r>
              <a:rPr lang="en-US" sz="2500" dirty="0" smtClean="0"/>
              <a:t>guidance </a:t>
            </a:r>
          </a:p>
          <a:p>
            <a:r>
              <a:rPr lang="en-US" sz="2500" dirty="0" smtClean="0"/>
              <a:t>Since </a:t>
            </a:r>
            <a:r>
              <a:rPr lang="en-US" sz="2500" dirty="0"/>
              <a:t>1990’s </a:t>
            </a:r>
            <a:r>
              <a:rPr lang="en-US" sz="2500" dirty="0" smtClean="0"/>
              <a:t>policy focus </a:t>
            </a:r>
            <a:r>
              <a:rPr lang="en-US" sz="2500" dirty="0"/>
              <a:t>has been on home care and deinstitutionalization </a:t>
            </a:r>
          </a:p>
          <a:p>
            <a:endParaRPr lang="en-US" sz="2500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8A1DF-F87A-47DB-9DC6-6F5851545E61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53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20.08.2015</a:t>
            </a:r>
            <a:endParaRPr lang="en-US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Anja Noro</a:t>
            </a:r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0A6B-6239-8E47-87C0-C824B76464A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Otsikk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err="1" smtClean="0">
                <a:solidFill>
                  <a:schemeClr val="accent1"/>
                </a:solidFill>
              </a:rPr>
              <a:t>Structure</a:t>
            </a:r>
            <a:r>
              <a:rPr lang="fi-FI" dirty="0" smtClean="0">
                <a:solidFill>
                  <a:schemeClr val="accent1"/>
                </a:solidFill>
              </a:rPr>
              <a:t> of the </a:t>
            </a:r>
            <a:r>
              <a:rPr lang="fi-FI" dirty="0" err="1" smtClean="0">
                <a:solidFill>
                  <a:schemeClr val="accent1"/>
                </a:solidFill>
              </a:rPr>
              <a:t>services</a:t>
            </a:r>
            <a:endParaRPr lang="fi-FI" dirty="0">
              <a:solidFill>
                <a:schemeClr val="accent1"/>
              </a:solidFill>
            </a:endParaRPr>
          </a:p>
        </p:txBody>
      </p:sp>
      <p:graphicFrame>
        <p:nvGraphicFramePr>
          <p:cNvPr id="8" name="Sisällön paikkamerkki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96771398"/>
              </p:ext>
            </p:extLst>
          </p:nvPr>
        </p:nvGraphicFramePr>
        <p:xfrm>
          <a:off x="748143" y="1874981"/>
          <a:ext cx="7666186" cy="41009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2126"/>
                <a:gridCol w="801814"/>
                <a:gridCol w="801814"/>
                <a:gridCol w="801814"/>
                <a:gridCol w="801814"/>
                <a:gridCol w="801814"/>
                <a:gridCol w="994990"/>
              </a:tblGrid>
              <a:tr h="1042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Service form/75+ population (%)</a:t>
                      </a:r>
                      <a:endParaRPr lang="fi-F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2010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2011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2012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2013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2014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2017 target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3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Living at their own home 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89,5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89,5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90,0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90,3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90,5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3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Regular home care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11,8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12,2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11,9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11,9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11,8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13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3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Support for informal care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4,2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4,4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4,5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4,6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4,5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5,5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42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Service housing with 24-hour assistance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5,6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5,9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6,1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6,5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6,7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7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3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</a:rPr>
                        <a:t>Institutional care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4,7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4,4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3,8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3,1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2,6</a:t>
                      </a:r>
                      <a:endParaRPr lang="fi-F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2</a:t>
                      </a:r>
                      <a:endParaRPr lang="fi-F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1065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</a:rPr>
              <a:t>government Key Project, 2016-2018: </a:t>
            </a:r>
            <a:br>
              <a:rPr lang="en-US" sz="2800" dirty="0" smtClean="0">
                <a:solidFill>
                  <a:schemeClr val="accent1"/>
                </a:solidFill>
              </a:rPr>
            </a:br>
            <a:r>
              <a:rPr lang="en-US" sz="2500" cap="none" dirty="0" smtClean="0">
                <a:solidFill>
                  <a:schemeClr val="accent1"/>
                </a:solidFill>
              </a:rPr>
              <a:t>Home </a:t>
            </a:r>
            <a:r>
              <a:rPr lang="en-US" sz="2500" cap="none" dirty="0">
                <a:solidFill>
                  <a:schemeClr val="accent1"/>
                </a:solidFill>
              </a:rPr>
              <a:t>care for older people will be developed </a:t>
            </a:r>
            <a:r>
              <a:rPr lang="en-US" sz="2500" cap="none" dirty="0" smtClean="0">
                <a:solidFill>
                  <a:schemeClr val="accent1"/>
                </a:solidFill>
              </a:rPr>
              <a:t>and </a:t>
            </a:r>
            <a:r>
              <a:rPr lang="en-US" sz="2500" cap="none" dirty="0">
                <a:solidFill>
                  <a:schemeClr val="accent1"/>
                </a:solidFill>
              </a:rPr>
              <a:t>informal care enhanced in all age groups</a:t>
            </a:r>
            <a:endParaRPr lang="fi-FI" sz="2500" cap="none" dirty="0">
              <a:solidFill>
                <a:schemeClr val="accent1"/>
              </a:solidFill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idx="1"/>
          </p:nvPr>
        </p:nvSpPr>
        <p:spPr>
          <a:xfrm>
            <a:off x="722313" y="620689"/>
            <a:ext cx="7772400" cy="3786212"/>
          </a:xfrm>
        </p:spPr>
        <p:txBody>
          <a:bodyPr/>
          <a:lstStyle/>
          <a:p>
            <a:endParaRPr lang="fi-FI" dirty="0"/>
          </a:p>
          <a:p>
            <a:endParaRPr lang="fi-FI" dirty="0" smtClean="0"/>
          </a:p>
          <a:p>
            <a:endParaRPr lang="fi-FI" dirty="0"/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04515-6F6F-43D8-A4F8-789311235878}" type="slidenum">
              <a:rPr lang="fi-FI" smtClean="0"/>
              <a:t>12</a:t>
            </a:fld>
            <a:endParaRPr lang="fi-FI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8641"/>
            <a:ext cx="576064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67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Government has 26 key projects of which five are in Ministry of Social Affairs and Health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0A6B-6239-8E47-87C0-C824B76464A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8" name="Picture 7" descr="shutterstock_174165512.jpg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8" t="837" r="21251" b="7629"/>
          <a:stretch/>
        </p:blipFill>
        <p:spPr>
          <a:xfrm>
            <a:off x="2966877" y="2431090"/>
            <a:ext cx="3210246" cy="3210246"/>
          </a:xfrm>
          <a:prstGeom prst="ellipse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1640" y="2601879"/>
            <a:ext cx="1800200" cy="46166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500" dirty="0" smtClean="0"/>
              <a:t>1. Client centered services</a:t>
            </a:r>
            <a:endParaRPr lang="en-US" sz="1500" dirty="0"/>
          </a:p>
        </p:txBody>
      </p:sp>
      <p:sp>
        <p:nvSpPr>
          <p:cNvPr id="10" name="TextBox 9"/>
          <p:cNvSpPr txBox="1"/>
          <p:nvPr/>
        </p:nvSpPr>
        <p:spPr>
          <a:xfrm>
            <a:off x="827584" y="3709582"/>
            <a:ext cx="1800200" cy="46166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500" dirty="0" smtClean="0"/>
              <a:t>2. Promotion of health and wellbeing</a:t>
            </a:r>
            <a:endParaRPr lang="en-US" sz="1500" dirty="0"/>
          </a:p>
        </p:txBody>
      </p:sp>
      <p:sp>
        <p:nvSpPr>
          <p:cNvPr id="11" name="TextBox 10"/>
          <p:cNvSpPr txBox="1"/>
          <p:nvPr/>
        </p:nvSpPr>
        <p:spPr>
          <a:xfrm>
            <a:off x="691334" y="4777053"/>
            <a:ext cx="2389546" cy="6924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500" dirty="0" smtClean="0"/>
              <a:t>3. Program for renewal of services to children and families</a:t>
            </a:r>
            <a:endParaRPr lang="en-US" sz="1500" dirty="0"/>
          </a:p>
        </p:txBody>
      </p:sp>
      <p:sp>
        <p:nvSpPr>
          <p:cNvPr id="12" name="TextBox 11"/>
          <p:cNvSpPr txBox="1"/>
          <p:nvPr/>
        </p:nvSpPr>
        <p:spPr>
          <a:xfrm>
            <a:off x="6156176" y="4972405"/>
            <a:ext cx="1800200" cy="99428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5900"/>
              </a:lnSpc>
            </a:pPr>
            <a:r>
              <a:rPr lang="fi-FI" sz="6800" dirty="0"/>
              <a:t>130</a:t>
            </a:r>
          </a:p>
          <a:p>
            <a:pPr algn="ctr">
              <a:lnSpc>
                <a:spcPts val="1600"/>
              </a:lnSpc>
            </a:pPr>
            <a:r>
              <a:rPr lang="fi-FI" sz="2600" dirty="0" smtClean="0"/>
              <a:t>m. </a:t>
            </a:r>
            <a:r>
              <a:rPr lang="fi-FI" sz="2600" dirty="0" err="1" smtClean="0"/>
              <a:t>euros</a:t>
            </a:r>
            <a:endParaRPr lang="fi-FI" sz="2600" dirty="0"/>
          </a:p>
        </p:txBody>
      </p:sp>
      <p:sp>
        <p:nvSpPr>
          <p:cNvPr id="13" name="TextBox 12"/>
          <p:cNvSpPr txBox="1"/>
          <p:nvPr/>
        </p:nvSpPr>
        <p:spPr>
          <a:xfrm>
            <a:off x="6411364" y="3201753"/>
            <a:ext cx="2196170" cy="14773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b="1" dirty="0" smtClean="0"/>
              <a:t>4. Program for renewal of home care services for older people and enhancing informal care for all aged </a:t>
            </a:r>
            <a:r>
              <a:rPr lang="en-US" sz="1600" b="1" dirty="0" err="1" smtClean="0"/>
              <a:t>carers</a:t>
            </a:r>
            <a:r>
              <a:rPr lang="fi-FI" sz="1600" b="1" dirty="0" smtClean="0"/>
              <a:t> </a:t>
            </a:r>
            <a:endParaRPr lang="en-US" sz="15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979421" y="2486463"/>
            <a:ext cx="1800200" cy="6924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500" dirty="0" smtClean="0"/>
              <a:t>5. Way to work life to those partly fir for work    </a:t>
            </a:r>
            <a:endParaRPr lang="en-US" sz="1500" dirty="0"/>
          </a:p>
        </p:txBody>
      </p:sp>
      <p:sp>
        <p:nvSpPr>
          <p:cNvPr id="15" name="TextBox 14"/>
          <p:cNvSpPr txBox="1"/>
          <p:nvPr/>
        </p:nvSpPr>
        <p:spPr>
          <a:xfrm>
            <a:off x="1763688" y="1801838"/>
            <a:ext cx="5760640" cy="3206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dirty="0" smtClean="0"/>
              <a:t>Increasing health and wellbeing</a:t>
            </a:r>
          </a:p>
        </p:txBody>
      </p:sp>
    </p:spTree>
    <p:extLst>
      <p:ext uri="{BB962C8B-B14F-4D97-AF65-F5344CB8AC3E}">
        <p14:creationId xmlns:p14="http://schemas.microsoft.com/office/powerpoint/2010/main" val="78875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Actions needed because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0A6B-6239-8E47-87C0-C824B76464A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Sisällön paikkamerkk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Services for older people are scattered, structure has not evolved fast enough or according to national aims, dispersion of best practices has been slow, regional differences are vast</a:t>
            </a:r>
          </a:p>
          <a:p>
            <a:r>
              <a:rPr lang="en-US" dirty="0" smtClean="0"/>
              <a:t>Similar patterns have been found concerning informal care</a:t>
            </a:r>
          </a:p>
          <a:p>
            <a:endParaRPr lang="fi-FI" dirty="0"/>
          </a:p>
          <a:p>
            <a:endParaRPr lang="fi-FI" dirty="0" smtClean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73016"/>
            <a:ext cx="26955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66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0A6B-6239-8E47-87C0-C824B76464A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Sisällön paikkamerkk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838200"/>
            <a:ext cx="86296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4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Testing and implementing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best practices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0A6B-6239-8E47-87C0-C824B76464A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Criteria for grant applications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(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30 million euros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):</a:t>
            </a:r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Relevance: in area of interest based on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     theoretical and evidence based modeling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Size: big areas,  counties with all or almost all of their municipalities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Participants: Municipalities, public and private providers, organizations, companies etc.</a:t>
            </a:r>
          </a:p>
          <a:p>
            <a:pPr marL="0" indent="0">
              <a:buNone/>
            </a:pPr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Application period: 10th May to 31st August 2016, pilots / experiments start in October</a:t>
            </a:r>
            <a:endParaRPr lang="fi-FI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fi-FI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fi-FI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fi-FI" dirty="0">
              <a:solidFill>
                <a:schemeClr val="tx2">
                  <a:lumMod val="50000"/>
                </a:schemeClr>
              </a:solidFill>
            </a:endParaRPr>
          </a:p>
          <a:p>
            <a:endParaRPr lang="fi-FI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16632"/>
            <a:ext cx="2005013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34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100" b="1" dirty="0" smtClean="0">
                <a:solidFill>
                  <a:schemeClr val="accent1"/>
                </a:solidFill>
              </a:rPr>
              <a:t>Tasks of the key project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3100" b="1" dirty="0" smtClean="0">
                <a:solidFill>
                  <a:schemeClr val="accent1"/>
                </a:solidFill>
              </a:rPr>
              <a:t/>
            </a:r>
            <a:br>
              <a:rPr lang="en-US" sz="3100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5" name="Sisällön paikkamerkk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7575343"/>
              </p:ext>
            </p:extLst>
          </p:nvPr>
        </p:nvGraphicFramePr>
        <p:xfrm>
          <a:off x="457200" y="1112520"/>
          <a:ext cx="8229600" cy="5013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ikea aaltosulje 2"/>
          <p:cNvSpPr/>
          <p:nvPr/>
        </p:nvSpPr>
        <p:spPr>
          <a:xfrm rot="5400000">
            <a:off x="4275570" y="1919605"/>
            <a:ext cx="465468" cy="887858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4036413" y="6406966"/>
            <a:ext cx="22003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i-FI" dirty="0" smtClean="0">
                <a:solidFill>
                  <a:prstClr val="black"/>
                </a:solidFill>
                <a:latin typeface="Calibri"/>
              </a:rPr>
              <a:t>         </a:t>
            </a:r>
            <a:r>
              <a:rPr lang="fi-FI" sz="1400" dirty="0" smtClean="0">
                <a:solidFill>
                  <a:prstClr val="black"/>
                </a:solidFill>
                <a:latin typeface="Calibri"/>
              </a:rPr>
              <a:t> Action 3</a:t>
            </a:r>
            <a:r>
              <a:rPr lang="fi-FI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fi-FI" sz="1400" b="1" dirty="0" smtClean="0">
                <a:solidFill>
                  <a:prstClr val="black"/>
                </a:solidFill>
                <a:latin typeface="Calibri"/>
              </a:rPr>
              <a:t>Evaluation</a:t>
            </a:r>
            <a:endParaRPr lang="fi-FI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130110" y="874624"/>
            <a:ext cx="8817486" cy="175432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i-FI" dirty="0" smtClean="0">
                <a:solidFill>
                  <a:srgbClr val="C00000"/>
                </a:solidFill>
                <a:latin typeface="Calibri"/>
              </a:rPr>
              <a:t> 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fi-FI" dirty="0">
              <a:solidFill>
                <a:srgbClr val="C00000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fi-FI" dirty="0" smtClean="0">
              <a:solidFill>
                <a:srgbClr val="C00000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fi-FI" dirty="0">
              <a:solidFill>
                <a:srgbClr val="C00000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fi-FI" b="1" dirty="0" smtClean="0">
              <a:solidFill>
                <a:srgbClr val="9BBB59">
                  <a:lumMod val="50000"/>
                </a:srgbClr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fi-FI" b="1" dirty="0" smtClean="0">
                <a:solidFill>
                  <a:srgbClr val="F79646">
                    <a:lumMod val="75000"/>
                  </a:srgbClr>
                </a:solidFill>
                <a:latin typeface="Calibri"/>
              </a:rPr>
              <a:t>                     </a:t>
            </a:r>
            <a:r>
              <a:rPr lang="en-US" b="1" dirty="0" smtClean="0">
                <a:solidFill>
                  <a:srgbClr val="F79646">
                    <a:lumMod val="75000"/>
                  </a:srgbClr>
                </a:solidFill>
                <a:latin typeface="Calibri"/>
              </a:rPr>
              <a:t>State grant:                   Agent of change to all counties (18 + 1)</a:t>
            </a:r>
            <a:endParaRPr lang="en-US" b="1" dirty="0">
              <a:solidFill>
                <a:srgbClr val="F79646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206310" y="4155440"/>
            <a:ext cx="3763710" cy="203132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fi-FI" dirty="0">
              <a:solidFill>
                <a:srgbClr val="F79646">
                  <a:lumMod val="75000"/>
                </a:srgbClr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fi-FI" dirty="0" smtClean="0">
              <a:solidFill>
                <a:srgbClr val="F79646">
                  <a:lumMod val="75000"/>
                </a:srgbClr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fi-FI" dirty="0">
              <a:solidFill>
                <a:srgbClr val="F79646">
                  <a:lumMod val="75000"/>
                </a:srgbClr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fi-FI" dirty="0" smtClean="0">
              <a:solidFill>
                <a:srgbClr val="F79646">
                  <a:lumMod val="75000"/>
                </a:srgbClr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fi-FI" dirty="0">
              <a:solidFill>
                <a:srgbClr val="F79646">
                  <a:lumMod val="75000"/>
                </a:srgbClr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79646">
                    <a:lumMod val="75000"/>
                  </a:srgbClr>
                </a:solidFill>
                <a:latin typeface="Calibri"/>
              </a:rPr>
              <a:t>Pilots/Experiments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79646">
                    <a:lumMod val="75000"/>
                  </a:srgbClr>
                </a:solidFill>
                <a:latin typeface="Calibri"/>
              </a:rPr>
              <a:t> in one or more counties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4077524" y="4155440"/>
            <a:ext cx="4814192" cy="203132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fi-FI" b="1" dirty="0" smtClean="0">
              <a:solidFill>
                <a:srgbClr val="F79646">
                  <a:lumMod val="75000"/>
                </a:srgbClr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b="1" dirty="0" smtClean="0">
              <a:solidFill>
                <a:srgbClr val="F79646">
                  <a:lumMod val="75000"/>
                </a:srgbClr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b="1" dirty="0" smtClean="0">
              <a:solidFill>
                <a:srgbClr val="F79646">
                  <a:lumMod val="75000"/>
                </a:srgbClr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b="1" dirty="0" smtClean="0">
              <a:solidFill>
                <a:srgbClr val="F79646">
                  <a:lumMod val="75000"/>
                </a:srgbClr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b="1" dirty="0" smtClean="0">
              <a:solidFill>
                <a:srgbClr val="F79646">
                  <a:lumMod val="75000"/>
                </a:srgbClr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79646">
                    <a:lumMod val="75000"/>
                  </a:srgbClr>
                </a:solidFill>
                <a:latin typeface="Calibri"/>
              </a:rPr>
              <a:t>Pilots/Experiments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79646">
                    <a:lumMod val="75000"/>
                  </a:srgbClr>
                </a:solidFill>
                <a:latin typeface="Calibri"/>
              </a:rPr>
              <a:t>in one or more counties</a:t>
            </a:r>
            <a:endParaRPr lang="en-US" b="1" dirty="0" smtClean="0">
              <a:solidFill>
                <a:srgbClr val="9BBB59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0" name="Tekstiruutu 9"/>
          <p:cNvSpPr txBox="1"/>
          <p:nvPr/>
        </p:nvSpPr>
        <p:spPr>
          <a:xfrm>
            <a:off x="4406703" y="6406966"/>
            <a:ext cx="2392679" cy="36933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fi-FI" dirty="0">
              <a:ln>
                <a:solidFill>
                  <a:prstClr val="black"/>
                </a:solidFill>
                <a:prstDash val="sysDot"/>
              </a:ln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025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err="1" smtClean="0">
                <a:solidFill>
                  <a:schemeClr val="accent1"/>
                </a:solidFill>
              </a:rPr>
              <a:t>Follow-up</a:t>
            </a:r>
            <a:endParaRPr lang="fi-FI" dirty="0">
              <a:solidFill>
                <a:schemeClr val="accent1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0A6B-6239-8E47-87C0-C824B76464A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Statistics, registers, research</a:t>
            </a:r>
          </a:p>
          <a:p>
            <a:r>
              <a:rPr lang="en-US" dirty="0" smtClean="0"/>
              <a:t>Follow-up of the Older Care Act (2013, 2014) continues 2016, 2018 </a:t>
            </a:r>
          </a:p>
          <a:p>
            <a:r>
              <a:rPr lang="en-US" dirty="0" smtClean="0"/>
              <a:t>In each pilot/experiment, follow-up information will be collected</a:t>
            </a:r>
          </a:p>
          <a:p>
            <a:r>
              <a:rPr lang="en-US" dirty="0" smtClean="0"/>
              <a:t>Whole project - a review at the end</a:t>
            </a:r>
          </a:p>
          <a:p>
            <a:r>
              <a:rPr lang="en-US" dirty="0"/>
              <a:t>C</a:t>
            </a:r>
            <a:r>
              <a:rPr lang="en-US" dirty="0" smtClean="0"/>
              <a:t>ouncil </a:t>
            </a:r>
            <a:r>
              <a:rPr lang="en-US" dirty="0"/>
              <a:t>of scientific advisors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938" y="188640"/>
            <a:ext cx="151216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00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Anja Noro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0A6B-6239-8E47-87C0-C824B76464A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0162"/>
            <a:ext cx="7344815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446373" y="260648"/>
            <a:ext cx="49661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C000"/>
                </a:solidFill>
              </a:rPr>
              <a:t>Thank you!</a:t>
            </a:r>
            <a:endParaRPr lang="en-US" sz="6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15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55650" y="274637"/>
            <a:ext cx="7632700" cy="2551689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chemeClr val="accent1"/>
                </a:solidFill>
              </a:rPr>
              <a:t>Overview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55650" y="2276872"/>
            <a:ext cx="7632700" cy="367307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sz="3200" dirty="0" smtClean="0"/>
              <a:t>Some details about Finland</a:t>
            </a:r>
          </a:p>
          <a:p>
            <a:r>
              <a:rPr lang="en-US" sz="3200" dirty="0"/>
              <a:t>Healthcare and social welfare reform package</a:t>
            </a:r>
            <a:br>
              <a:rPr lang="en-US" sz="3200" dirty="0"/>
            </a:br>
            <a:r>
              <a:rPr lang="en-US" sz="3200" dirty="0"/>
              <a:t>in Finland</a:t>
            </a:r>
            <a:endParaRPr lang="en-US" sz="3200" dirty="0" smtClean="0"/>
          </a:p>
          <a:p>
            <a:r>
              <a:rPr lang="en-US" sz="3200" dirty="0"/>
              <a:t>Facts about Finnish Social Welfare and Health Care for the older population</a:t>
            </a:r>
            <a:endParaRPr lang="en-US" sz="3200" dirty="0" smtClean="0"/>
          </a:p>
          <a:p>
            <a:r>
              <a:rPr lang="en-US" sz="3200" dirty="0" smtClean="0"/>
              <a:t>Government key project</a:t>
            </a:r>
          </a:p>
          <a:p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8A1DF-F87A-47DB-9DC6-6F5851545E61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8640"/>
            <a:ext cx="568863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62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dirty="0" err="1" smtClean="0">
                <a:solidFill>
                  <a:schemeClr val="tx1"/>
                </a:solidFill>
                <a:ea typeface="Geneva" pitchFamily="125" charset="-128"/>
              </a:rPr>
              <a:t>Contact</a:t>
            </a:r>
            <a:r>
              <a:rPr lang="fi-FI" altLang="fi-FI" dirty="0" smtClean="0">
                <a:solidFill>
                  <a:schemeClr val="tx1"/>
                </a:solidFill>
                <a:ea typeface="Geneva" pitchFamily="125" charset="-128"/>
              </a:rPr>
              <a:t> us</a:t>
            </a:r>
          </a:p>
        </p:txBody>
      </p:sp>
      <p:sp>
        <p:nvSpPr>
          <p:cNvPr id="20483" name="Sisällön paikkamerkki 2"/>
          <p:cNvSpPr>
            <a:spLocks noGrp="1"/>
          </p:cNvSpPr>
          <p:nvPr>
            <p:ph idx="1"/>
          </p:nvPr>
        </p:nvSpPr>
        <p:spPr>
          <a:xfrm>
            <a:off x="827088" y="1628775"/>
            <a:ext cx="7632700" cy="4392613"/>
          </a:xfrm>
        </p:spPr>
        <p:txBody>
          <a:bodyPr/>
          <a:lstStyle/>
          <a:p>
            <a:pPr marL="0" indent="0">
              <a:spcAft>
                <a:spcPct val="0"/>
              </a:spcAft>
            </a:pPr>
            <a:r>
              <a:rPr lang="fi-FI" altLang="fi-FI" sz="2000" dirty="0" smtClean="0">
                <a:ea typeface="Geneva" pitchFamily="125" charset="-128"/>
              </a:rPr>
              <a:t> </a:t>
            </a:r>
            <a:r>
              <a:rPr lang="fi-FI" altLang="fi-FI" sz="2000" dirty="0" err="1" smtClean="0">
                <a:ea typeface="Geneva" pitchFamily="125" charset="-128"/>
              </a:rPr>
              <a:t>Director</a:t>
            </a:r>
            <a:r>
              <a:rPr lang="fi-FI" altLang="fi-FI" sz="2000" dirty="0" smtClean="0">
                <a:ea typeface="Geneva" pitchFamily="125" charset="-128"/>
              </a:rPr>
              <a:t> Päivi Voutilainen</a:t>
            </a:r>
          </a:p>
          <a:p>
            <a:pPr marL="0" indent="0">
              <a:spcAft>
                <a:spcPct val="0"/>
              </a:spcAft>
            </a:pPr>
            <a:r>
              <a:rPr lang="fi-FI" altLang="fi-FI" sz="2000" dirty="0" smtClean="0">
                <a:ea typeface="Geneva" pitchFamily="125" charset="-128"/>
              </a:rPr>
              <a:t> Project </a:t>
            </a:r>
            <a:r>
              <a:rPr lang="fi-FI" altLang="fi-FI" sz="2000" dirty="0" err="1" smtClean="0">
                <a:ea typeface="Geneva" pitchFamily="125" charset="-128"/>
              </a:rPr>
              <a:t>Manager</a:t>
            </a:r>
            <a:r>
              <a:rPr lang="fi-FI" altLang="fi-FI" sz="2000" dirty="0" smtClean="0">
                <a:ea typeface="Geneva" pitchFamily="125" charset="-128"/>
              </a:rPr>
              <a:t> Anja Noro</a:t>
            </a:r>
          </a:p>
          <a:p>
            <a:pPr marL="0" indent="0">
              <a:spcAft>
                <a:spcPct val="0"/>
              </a:spcAft>
            </a:pPr>
            <a:r>
              <a:rPr lang="fi-FI" altLang="fi-FI" sz="2000" dirty="0" smtClean="0">
                <a:ea typeface="Geneva" pitchFamily="125" charset="-128"/>
              </a:rPr>
              <a:t> </a:t>
            </a:r>
            <a:r>
              <a:rPr lang="fi-FI" altLang="fi-FI" sz="2000" dirty="0" err="1" smtClean="0">
                <a:ea typeface="Geneva" pitchFamily="125" charset="-128"/>
              </a:rPr>
              <a:t>Ministerial</a:t>
            </a:r>
            <a:r>
              <a:rPr lang="fi-FI" altLang="fi-FI" sz="2000" dirty="0" smtClean="0">
                <a:ea typeface="Geneva" pitchFamily="125" charset="-128"/>
              </a:rPr>
              <a:t> </a:t>
            </a:r>
            <a:r>
              <a:rPr lang="fi-FI" altLang="fi-FI" sz="2000" dirty="0" err="1" smtClean="0">
                <a:ea typeface="Geneva" pitchFamily="125" charset="-128"/>
              </a:rPr>
              <a:t>Adviser</a:t>
            </a:r>
            <a:r>
              <a:rPr lang="fi-FI" altLang="fi-FI" sz="2000" dirty="0" smtClean="0">
                <a:ea typeface="Geneva" pitchFamily="125" charset="-128"/>
              </a:rPr>
              <a:t> Satu Karppanen</a:t>
            </a:r>
          </a:p>
          <a:p>
            <a:pPr marL="0" indent="0">
              <a:spcAft>
                <a:spcPct val="0"/>
              </a:spcAft>
            </a:pPr>
            <a:r>
              <a:rPr lang="fi-FI" altLang="fi-FI" sz="2000" dirty="0" smtClean="0">
                <a:ea typeface="Geneva" pitchFamily="125" charset="-128"/>
              </a:rPr>
              <a:t> </a:t>
            </a:r>
            <a:r>
              <a:rPr lang="fi-FI" altLang="fi-FI" sz="2000" dirty="0" err="1">
                <a:ea typeface="Geneva" pitchFamily="125" charset="-128"/>
              </a:rPr>
              <a:t>Ministerial</a:t>
            </a:r>
            <a:r>
              <a:rPr lang="fi-FI" altLang="fi-FI" sz="2000" dirty="0">
                <a:ea typeface="Geneva" pitchFamily="125" charset="-128"/>
              </a:rPr>
              <a:t> </a:t>
            </a:r>
            <a:r>
              <a:rPr lang="fi-FI" altLang="fi-FI" sz="2000" dirty="0" err="1">
                <a:ea typeface="Geneva" pitchFamily="125" charset="-128"/>
              </a:rPr>
              <a:t>Adviser</a:t>
            </a:r>
            <a:r>
              <a:rPr lang="fi-FI" altLang="fi-FI" sz="2000" dirty="0" smtClean="0">
                <a:ea typeface="Geneva" pitchFamily="125" charset="-128"/>
              </a:rPr>
              <a:t> Anne-Mari </a:t>
            </a:r>
            <a:r>
              <a:rPr lang="fi-FI" altLang="fi-FI" sz="2000" dirty="0" err="1" smtClean="0">
                <a:ea typeface="Geneva" pitchFamily="125" charset="-128"/>
              </a:rPr>
              <a:t>Raassina</a:t>
            </a:r>
            <a:endParaRPr lang="fi-FI" altLang="fi-FI" sz="2000" dirty="0" smtClean="0">
              <a:ea typeface="Geneva" pitchFamily="125" charset="-128"/>
            </a:endParaRPr>
          </a:p>
          <a:p>
            <a:pPr marL="0" indent="0">
              <a:spcAft>
                <a:spcPct val="0"/>
              </a:spcAft>
            </a:pPr>
            <a:r>
              <a:rPr lang="fi-FI" altLang="fi-FI" sz="2000" dirty="0" smtClean="0">
                <a:ea typeface="Geneva" pitchFamily="125" charset="-128"/>
              </a:rPr>
              <a:t> </a:t>
            </a:r>
            <a:r>
              <a:rPr lang="fi-FI" altLang="fi-FI" sz="2000" dirty="0" err="1" smtClean="0">
                <a:ea typeface="Geneva" pitchFamily="125" charset="-128"/>
              </a:rPr>
              <a:t>Secretary</a:t>
            </a:r>
            <a:r>
              <a:rPr lang="fi-FI" altLang="fi-FI" sz="2000" dirty="0" smtClean="0">
                <a:ea typeface="Geneva" pitchFamily="125" charset="-128"/>
              </a:rPr>
              <a:t> Tarja Slant-Storti</a:t>
            </a:r>
            <a:endParaRPr lang="fi-FI" altLang="fi-FI" dirty="0" smtClean="0">
              <a:ea typeface="Geneva" pitchFamily="125" charset="-128"/>
            </a:endParaRPr>
          </a:p>
          <a:p>
            <a:pPr lvl="4" indent="0"/>
            <a:endParaRPr lang="fi-FI" altLang="fi-FI" dirty="0" smtClean="0">
              <a:ea typeface="Geneva" pitchFamily="125" charset="-128"/>
              <a:hlinkClick r:id="rId3"/>
            </a:endParaRPr>
          </a:p>
          <a:p>
            <a:pPr lvl="4" indent="0"/>
            <a:r>
              <a:rPr lang="fi-FI" altLang="fi-FI" sz="2000" dirty="0" smtClean="0">
                <a:solidFill>
                  <a:srgbClr val="A0A1A3"/>
                </a:solidFill>
                <a:ea typeface="Geneva" pitchFamily="125" charset="-128"/>
              </a:rPr>
              <a:t> </a:t>
            </a:r>
            <a:r>
              <a:rPr lang="fi-FI" altLang="fi-FI" sz="2000" dirty="0" err="1">
                <a:solidFill>
                  <a:srgbClr val="A0A1A3"/>
                </a:solidFill>
                <a:ea typeface="Geneva" pitchFamily="125" charset="-128"/>
                <a:hlinkClick r:id="rId3"/>
              </a:rPr>
              <a:t>ikioma.karkihanke@stm.fi</a:t>
            </a:r>
            <a:endParaRPr lang="fi-FI" altLang="fi-FI" sz="2000" dirty="0">
              <a:solidFill>
                <a:srgbClr val="A0A1A3"/>
              </a:solidFill>
              <a:ea typeface="Geneva" pitchFamily="125" charset="-128"/>
            </a:endParaRPr>
          </a:p>
          <a:p>
            <a:pPr lvl="4" indent="0"/>
            <a:endParaRPr lang="fi-FI" altLang="fi-FI" sz="2000" dirty="0" smtClean="0">
              <a:solidFill>
                <a:srgbClr val="A0A1A3"/>
              </a:solidFill>
              <a:ea typeface="Geneva" pitchFamily="125" charset="-128"/>
            </a:endParaRPr>
          </a:p>
          <a:p>
            <a:pPr lvl="4" indent="0"/>
            <a:r>
              <a:rPr lang="fi-FI" altLang="fi-FI" sz="2000" dirty="0" smtClean="0">
                <a:ea typeface="Geneva" pitchFamily="125" charset="-128"/>
              </a:rPr>
              <a:t> </a:t>
            </a:r>
            <a:r>
              <a:rPr lang="fi-FI" altLang="fi-FI" sz="2000" dirty="0">
                <a:solidFill>
                  <a:srgbClr val="A0A1A3"/>
                </a:solidFill>
                <a:ea typeface="Geneva" pitchFamily="125" charset="-128"/>
              </a:rPr>
              <a:t>#IKIOMAT</a:t>
            </a:r>
          </a:p>
          <a:p>
            <a:pPr lvl="4" indent="0"/>
            <a:endParaRPr lang="fi-FI" altLang="fi-FI" dirty="0" smtClean="0">
              <a:ea typeface="Geneva" pitchFamily="125" charset="-128"/>
            </a:endParaRPr>
          </a:p>
          <a:p>
            <a:pPr lvl="4" indent="0"/>
            <a:endParaRPr lang="fi-FI" altLang="fi-FI" dirty="0" smtClean="0">
              <a:ea typeface="Geneva" pitchFamily="125" charset="-128"/>
            </a:endParaRPr>
          </a:p>
          <a:p>
            <a:pPr lvl="1" indent="0"/>
            <a:endParaRPr lang="fi-FI" altLang="fi-FI" dirty="0" smtClean="0">
              <a:ea typeface="Geneva" pitchFamily="125" charset="-128"/>
            </a:endParaRPr>
          </a:p>
          <a:p>
            <a:pPr lvl="1" indent="0"/>
            <a:endParaRPr lang="fi-FI" altLang="fi-FI" dirty="0" smtClean="0">
              <a:ea typeface="Geneva" pitchFamily="125" charset="-128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678854"/>
            <a:ext cx="841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456113"/>
            <a:ext cx="79216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65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Finland</a:t>
            </a:r>
            <a:endParaRPr lang="fi-FI" dirty="0">
              <a:solidFill>
                <a:schemeClr val="accent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55650" y="1921164"/>
            <a:ext cx="7632700" cy="4028786"/>
          </a:xfrm>
        </p:spPr>
        <p:txBody>
          <a:bodyPr>
            <a:normAutofit/>
          </a:bodyPr>
          <a:lstStyle/>
          <a:p>
            <a:r>
              <a:rPr lang="en-US" b="1" dirty="0" smtClean="0"/>
              <a:t>Population</a:t>
            </a:r>
            <a:r>
              <a:rPr lang="en-US" b="1" dirty="0"/>
              <a:t>:</a:t>
            </a:r>
            <a:r>
              <a:rPr lang="en-US" dirty="0"/>
              <a:t> 5,5 millions, 65 + years of age 20%, 75+ years of age 8,6%, life expectancy: men 77,8 and, women 83,8 years </a:t>
            </a:r>
          </a:p>
          <a:p>
            <a:r>
              <a:rPr lang="en-US" b="1" dirty="0"/>
              <a:t>Member of EU </a:t>
            </a:r>
            <a:r>
              <a:rPr lang="en-US" dirty="0"/>
              <a:t>since 1995 </a:t>
            </a:r>
          </a:p>
          <a:p>
            <a:r>
              <a:rPr lang="fi-FI" b="1" dirty="0"/>
              <a:t>Republic</a:t>
            </a:r>
            <a:r>
              <a:rPr lang="fi-FI" dirty="0"/>
              <a:t>: </a:t>
            </a:r>
            <a:r>
              <a:rPr lang="fi-FI" dirty="0" err="1"/>
              <a:t>president</a:t>
            </a:r>
            <a:r>
              <a:rPr lang="fi-FI" dirty="0"/>
              <a:t> + </a:t>
            </a:r>
            <a:r>
              <a:rPr lang="fi-FI" dirty="0" err="1"/>
              <a:t>parliament</a:t>
            </a:r>
            <a:r>
              <a:rPr lang="fi-FI" dirty="0"/>
              <a:t> </a:t>
            </a:r>
          </a:p>
          <a:p>
            <a:r>
              <a:rPr lang="fi-FI" b="1" dirty="0" err="1" smtClean="0"/>
              <a:t>Monetary</a:t>
            </a:r>
            <a:r>
              <a:rPr lang="fi-FI" b="1" dirty="0" smtClean="0"/>
              <a:t> </a:t>
            </a:r>
            <a:r>
              <a:rPr lang="fi-FI" b="1" dirty="0" err="1"/>
              <a:t>unit</a:t>
            </a:r>
            <a:r>
              <a:rPr lang="fi-FI" dirty="0"/>
              <a:t>: Euro 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185629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 err="1">
                <a:solidFill>
                  <a:schemeClr val="accent1"/>
                </a:solidFill>
              </a:rPr>
              <a:t>Governance</a:t>
            </a:r>
            <a:endParaRPr lang="fi-FI" dirty="0">
              <a:solidFill>
                <a:schemeClr val="accent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</a:t>
            </a:r>
            <a:r>
              <a:rPr lang="en-US" dirty="0"/>
              <a:t>2015 there were </a:t>
            </a:r>
            <a:r>
              <a:rPr lang="en-US" dirty="0" smtClean="0"/>
              <a:t>about 300</a:t>
            </a:r>
            <a:r>
              <a:rPr lang="en-US" b="1" dirty="0" smtClean="0"/>
              <a:t> </a:t>
            </a:r>
            <a:r>
              <a:rPr lang="en-US" dirty="0"/>
              <a:t>relatively independent </a:t>
            </a:r>
            <a:r>
              <a:rPr lang="en-US" b="1" dirty="0" smtClean="0"/>
              <a:t> </a:t>
            </a:r>
            <a:r>
              <a:rPr lang="en-US" b="1" dirty="0"/>
              <a:t>municipalities </a:t>
            </a:r>
            <a:endParaRPr lang="en-US" dirty="0"/>
          </a:p>
          <a:p>
            <a:r>
              <a:rPr lang="en-US" b="1" dirty="0"/>
              <a:t>Each of the communities are </a:t>
            </a:r>
            <a:r>
              <a:rPr lang="en-US" b="1" dirty="0" smtClean="0"/>
              <a:t>obliged</a:t>
            </a:r>
            <a:r>
              <a:rPr lang="en-US" dirty="0"/>
              <a:t>, by legislation, to ensure </a:t>
            </a:r>
            <a:r>
              <a:rPr lang="en-US" b="1" dirty="0" smtClean="0"/>
              <a:t>Health- </a:t>
            </a:r>
            <a:r>
              <a:rPr lang="en-US" b="1" dirty="0"/>
              <a:t>and social care for their </a:t>
            </a:r>
            <a:r>
              <a:rPr lang="en-US" b="1" dirty="0" err="1"/>
              <a:t>inhabitans</a:t>
            </a:r>
            <a:r>
              <a:rPr lang="en-US" b="1" dirty="0"/>
              <a:t> –including LTC </a:t>
            </a:r>
            <a:r>
              <a:rPr lang="fi-FI" b="1" dirty="0" smtClean="0"/>
              <a:t>= </a:t>
            </a:r>
            <a:r>
              <a:rPr lang="fi-FI" b="1" dirty="0" err="1"/>
              <a:t>high</a:t>
            </a:r>
            <a:r>
              <a:rPr lang="fi-FI" b="1" dirty="0"/>
              <a:t> </a:t>
            </a:r>
            <a:r>
              <a:rPr lang="fi-FI" b="1" dirty="0" err="1"/>
              <a:t>degree</a:t>
            </a:r>
            <a:r>
              <a:rPr lang="fi-FI" b="1" dirty="0"/>
              <a:t> of </a:t>
            </a:r>
            <a:r>
              <a:rPr lang="fi-FI" b="1" dirty="0" err="1"/>
              <a:t>decentralization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31119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Healthcare and social welfare reform package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in Finland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8A1DF-F87A-47DB-9DC6-6F5851545E61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379" y="54868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52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accent1"/>
                </a:solidFill>
              </a:rPr>
              <a:t>Solution for arranging the services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691412"/>
          </a:xfrm>
        </p:spPr>
        <p:txBody>
          <a:bodyPr>
            <a:normAutofit/>
          </a:bodyPr>
          <a:lstStyle/>
          <a:p>
            <a:r>
              <a:rPr lang="en-GB" sz="2400" dirty="0" smtClean="0"/>
              <a:t>18 autonomous regions (counties) will be established </a:t>
            </a:r>
            <a:r>
              <a:rPr lang="en-US" dirty="0"/>
              <a:t>from the beginning of the year 2019</a:t>
            </a:r>
            <a:r>
              <a:rPr lang="en-GB" sz="2400" dirty="0" smtClean="0"/>
              <a:t>. </a:t>
            </a:r>
          </a:p>
          <a:p>
            <a:r>
              <a:rPr lang="en-GB" sz="2400" dirty="0" smtClean="0"/>
              <a:t>Counties will have responsibility for healthcare and social welfare services</a:t>
            </a:r>
          </a:p>
          <a:p>
            <a:pPr lvl="1"/>
            <a:r>
              <a:rPr lang="en-GB" sz="2400" dirty="0" smtClean="0"/>
              <a:t>Also some other duties will be under the mandate of the counties</a:t>
            </a:r>
          </a:p>
          <a:p>
            <a:r>
              <a:rPr lang="en-GB" sz="2400" dirty="0" smtClean="0"/>
              <a:t>Specialised operations and emergency duties will be centralised</a:t>
            </a:r>
          </a:p>
          <a:p>
            <a:r>
              <a:rPr lang="en-GB" sz="2400" dirty="0" smtClean="0"/>
              <a:t>Counties will be managed by elected councils</a:t>
            </a:r>
          </a:p>
          <a:p>
            <a:pPr lvl="1"/>
            <a:endParaRPr lang="fi-FI" dirty="0" smtClean="0"/>
          </a:p>
          <a:p>
            <a:pPr marL="457200" lvl="1" indent="0">
              <a:buNone/>
            </a:pP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30673444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35" y="1160523"/>
            <a:ext cx="7013616" cy="336394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06716" y="93093"/>
            <a:ext cx="8624274" cy="1143000"/>
          </a:xfrm>
        </p:spPr>
        <p:txBody>
          <a:bodyPr>
            <a:normAutofit/>
          </a:bodyPr>
          <a:lstStyle/>
          <a:p>
            <a:r>
              <a:rPr lang="en-GB" sz="3200" b="0" dirty="0" smtClean="0">
                <a:solidFill>
                  <a:schemeClr val="accent1"/>
                </a:solidFill>
                <a:latin typeface="+mj-lt"/>
              </a:rPr>
              <a:t>More freedom of choice </a:t>
            </a:r>
            <a:r>
              <a:rPr lang="en-GB" sz="3200" dirty="0" smtClean="0">
                <a:solidFill>
                  <a:schemeClr val="accent1"/>
                </a:solidFill>
              </a:rPr>
              <a:t>in</a:t>
            </a:r>
            <a:r>
              <a:rPr lang="en-GB" sz="3200" b="0" dirty="0" smtClean="0">
                <a:solidFill>
                  <a:schemeClr val="accent1"/>
                </a:solidFill>
                <a:latin typeface="+mj-lt"/>
              </a:rPr>
              <a:t> healthcare and social services</a:t>
            </a:r>
            <a:endParaRPr lang="en-GB" sz="3200" b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3331948" y="4795354"/>
            <a:ext cx="35651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the range of services covered by the freedom of choice, customers choose either a public, private or third sector service provider. </a:t>
            </a:r>
            <a:endParaRPr lang="en-GB" sz="1400" b="1" baseline="30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/>
          </a:p>
          <a:p>
            <a:endParaRPr lang="en-GB" sz="1400" b="1" dirty="0">
              <a:solidFill>
                <a:schemeClr val="tx1">
                  <a:lumMod val="50000"/>
                  <a:lumOff val="50000"/>
                </a:schemeClr>
              </a:solidFill>
              <a:latin typeface="Arial-BoldMT"/>
              <a:cs typeface="Arial" panose="020B0604020202020204" pitchFamily="34" charset="0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48836" y="3801321"/>
            <a:ext cx="335585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Each county approves the service providers and sets quality criteria.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The adoption procedure and criteria are under preparation.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Opportunities will be ensured for small and medium-sized enterprises to offer their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The counties give information to help residents in their decision making. </a:t>
            </a:r>
          </a:p>
          <a:p>
            <a:endParaRPr lang="en-GB" dirty="0"/>
          </a:p>
        </p:txBody>
      </p:sp>
      <p:sp>
        <p:nvSpPr>
          <p:cNvPr id="4" name="Tekstiruutu 3"/>
          <p:cNvSpPr txBox="1"/>
          <p:nvPr/>
        </p:nvSpPr>
        <p:spPr>
          <a:xfrm>
            <a:off x="6990787" y="4795355"/>
            <a:ext cx="19465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counties grant the same pecuniary compensation to public and private service providers.</a:t>
            </a:r>
            <a:endParaRPr lang="fi-FI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205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accent1"/>
                </a:solidFill>
              </a:rPr>
              <a:t>Why is the reform needed?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sz="2600" dirty="0" smtClean="0"/>
              <a:t>The growing </a:t>
            </a:r>
            <a:r>
              <a:rPr lang="en-GB" sz="2600" dirty="0"/>
              <a:t>need for services among the aging population, the changing </a:t>
            </a:r>
            <a:r>
              <a:rPr lang="en-GB" sz="2600" dirty="0" smtClean="0"/>
              <a:t>range </a:t>
            </a:r>
            <a:r>
              <a:rPr lang="en-GB" sz="2600" dirty="0"/>
              <a:t>of illnesses and wider possibilities for treatment along with greater expectations from the population create </a:t>
            </a:r>
            <a:r>
              <a:rPr lang="en-GB" sz="2600" dirty="0" smtClean="0"/>
              <a:t>pressure </a:t>
            </a:r>
            <a:r>
              <a:rPr lang="en-GB" sz="2600" dirty="0"/>
              <a:t>for </a:t>
            </a:r>
            <a:r>
              <a:rPr lang="en-GB" sz="2600" dirty="0" smtClean="0"/>
              <a:t>mounting costs </a:t>
            </a:r>
          </a:p>
          <a:p>
            <a:pPr lvl="0"/>
            <a:r>
              <a:rPr lang="en-GB" sz="2600" dirty="0" smtClean="0"/>
              <a:t>Slow </a:t>
            </a:r>
            <a:r>
              <a:rPr lang="en-GB" sz="2600" dirty="0"/>
              <a:t>economic growth and a high total tax rate </a:t>
            </a:r>
            <a:r>
              <a:rPr lang="en-GB" sz="2600" dirty="0" smtClean="0"/>
              <a:t>by international standards </a:t>
            </a:r>
            <a:r>
              <a:rPr lang="en-GB" sz="2600" dirty="0"/>
              <a:t>are an impetus for finding new ways to curb rising costs. </a:t>
            </a:r>
            <a:endParaRPr lang="en-GB" sz="2600" dirty="0" smtClean="0"/>
          </a:p>
          <a:p>
            <a:pPr lvl="0"/>
            <a:r>
              <a:rPr lang="en-GB" sz="2600" dirty="0" smtClean="0"/>
              <a:t>Inequalities among different areas and groups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6280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>
            <p:ph type="title"/>
          </p:nvPr>
        </p:nvSpPr>
        <p:spPr>
          <a:xfrm>
            <a:off x="722312" y="4793673"/>
            <a:ext cx="7778777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 smtClean="0">
                <a:solidFill>
                  <a:schemeClr val="accent1"/>
                </a:solidFill>
              </a:rPr>
              <a:t>Facts about Finnish Social Welfare and Health Care for the older population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Tekstin paikkamerkki 7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766887"/>
          </a:xfrm>
        </p:spPr>
        <p:txBody>
          <a:bodyPr/>
          <a:lstStyle/>
          <a:p>
            <a:pPr algn="ctr"/>
            <a:r>
              <a:rPr lang="en-US" dirty="0" smtClean="0"/>
              <a:t>The Finnish municipal model for service provision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8A1DF-F87A-47DB-9DC6-6F5851545E61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741" y="222588"/>
            <a:ext cx="6854003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43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M_Sote_Lape_ENG_Template">
  <a:themeElements>
    <a:clrScheme name="STM_Colour_05-2014">
      <a:dk1>
        <a:srgbClr val="616365"/>
      </a:dk1>
      <a:lt1>
        <a:srgbClr val="FFFFFF"/>
      </a:lt1>
      <a:dk2>
        <a:srgbClr val="616365"/>
      </a:dk2>
      <a:lt2>
        <a:srgbClr val="D7D8D8"/>
      </a:lt2>
      <a:accent1>
        <a:srgbClr val="F0AB00"/>
      </a:accent1>
      <a:accent2>
        <a:srgbClr val="E98300"/>
      </a:accent2>
      <a:accent3>
        <a:srgbClr val="FADD80"/>
      </a:accent3>
      <a:accent4>
        <a:srgbClr val="009AA6"/>
      </a:accent4>
      <a:accent5>
        <a:srgbClr val="BFC0C1"/>
      </a:accent5>
      <a:accent6>
        <a:srgbClr val="616365"/>
      </a:accent6>
      <a:hlink>
        <a:srgbClr val="66C2CA"/>
      </a:hlink>
      <a:folHlink>
        <a:srgbClr val="F2B5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osiaali- ja Terveysministeriö 1">
        <a:dk1>
          <a:srgbClr val="616365"/>
        </a:dk1>
        <a:lt1>
          <a:srgbClr val="FFFFFF"/>
        </a:lt1>
        <a:dk2>
          <a:srgbClr val="616365"/>
        </a:dk2>
        <a:lt2>
          <a:srgbClr val="DEDFE0"/>
        </a:lt2>
        <a:accent1>
          <a:srgbClr val="F0AB00"/>
        </a:accent1>
        <a:accent2>
          <a:srgbClr val="E98300"/>
        </a:accent2>
        <a:accent3>
          <a:srgbClr val="FFFFFF"/>
        </a:accent3>
        <a:accent4>
          <a:srgbClr val="525355"/>
        </a:accent4>
        <a:accent5>
          <a:srgbClr val="F6D2AA"/>
        </a:accent5>
        <a:accent6>
          <a:srgbClr val="D37600"/>
        </a:accent6>
        <a:hlink>
          <a:srgbClr val="FADD80"/>
        </a:hlink>
        <a:folHlink>
          <a:srgbClr val="009AA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TM_Sote_Lape_ENG_160524" id="{06472834-4E54-174B-B710-62F8FECBD048}" vid="{5FC5F380-6670-8749-8D3D-251DE6B078D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616365"/>
      </a:dk1>
      <a:lt1>
        <a:srgbClr val="FFFFFF"/>
      </a:lt1>
      <a:dk2>
        <a:srgbClr val="616365"/>
      </a:dk2>
      <a:lt2>
        <a:srgbClr val="DEDFE0"/>
      </a:lt2>
      <a:accent1>
        <a:srgbClr val="F0AB00"/>
      </a:accent1>
      <a:accent2>
        <a:srgbClr val="E98300"/>
      </a:accent2>
      <a:accent3>
        <a:srgbClr val="FFFFFF"/>
      </a:accent3>
      <a:accent4>
        <a:srgbClr val="525355"/>
      </a:accent4>
      <a:accent5>
        <a:srgbClr val="F6D2AA"/>
      </a:accent5>
      <a:accent6>
        <a:srgbClr val="D37600"/>
      </a:accent6>
      <a:hlink>
        <a:srgbClr val="FADD80"/>
      </a:hlink>
      <a:folHlink>
        <a:srgbClr val="009AA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616365"/>
      </a:dk1>
      <a:lt1>
        <a:srgbClr val="FFFFFF"/>
      </a:lt1>
      <a:dk2>
        <a:srgbClr val="616365"/>
      </a:dk2>
      <a:lt2>
        <a:srgbClr val="DEDFE0"/>
      </a:lt2>
      <a:accent1>
        <a:srgbClr val="F0AB00"/>
      </a:accent1>
      <a:accent2>
        <a:srgbClr val="E98300"/>
      </a:accent2>
      <a:accent3>
        <a:srgbClr val="FFFFFF"/>
      </a:accent3>
      <a:accent4>
        <a:srgbClr val="525355"/>
      </a:accent4>
      <a:accent5>
        <a:srgbClr val="F6D2AA"/>
      </a:accent5>
      <a:accent6>
        <a:srgbClr val="D37600"/>
      </a:accent6>
      <a:hlink>
        <a:srgbClr val="FADD80"/>
      </a:hlink>
      <a:folHlink>
        <a:srgbClr val="009AA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STM_Sote_Lape_ENG_Template</Template>
  <TotalTime>818</TotalTime>
  <Words>955</Words>
  <Application>Microsoft Office PowerPoint</Application>
  <PresentationFormat>On-screen Show (4:3)</PresentationFormat>
  <Paragraphs>205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ＭＳ Ｐゴシック</vt:lpstr>
      <vt:lpstr>Arial</vt:lpstr>
      <vt:lpstr>Arial-BoldMT</vt:lpstr>
      <vt:lpstr>Calibri</vt:lpstr>
      <vt:lpstr>Geneva</vt:lpstr>
      <vt:lpstr>Times New Roman</vt:lpstr>
      <vt:lpstr>Wingdings</vt:lpstr>
      <vt:lpstr>STM_Sote_Lape_ENG_Template</vt:lpstr>
      <vt:lpstr>PowerPoint Presentation</vt:lpstr>
      <vt:lpstr>  Overview</vt:lpstr>
      <vt:lpstr>Finland</vt:lpstr>
      <vt:lpstr>Governance</vt:lpstr>
      <vt:lpstr>Healthcare and social welfare reform package in Finland</vt:lpstr>
      <vt:lpstr>Solution for arranging the services</vt:lpstr>
      <vt:lpstr>More freedom of choice in healthcare and social services</vt:lpstr>
      <vt:lpstr>Why is the reform needed?</vt:lpstr>
      <vt:lpstr>Facts about Finnish Social Welfare and Health Care for the older population </vt:lpstr>
      <vt:lpstr>Policy trends and legislation at the services for the older persons</vt:lpstr>
      <vt:lpstr>Structure of the services</vt:lpstr>
      <vt:lpstr>government Key Project, 2016-2018:  Home care for older people will be developed and informal care enhanced in all age groups</vt:lpstr>
      <vt:lpstr>Government has 26 key projects of which five are in Ministry of Social Affairs and Health</vt:lpstr>
      <vt:lpstr>Actions needed because</vt:lpstr>
      <vt:lpstr>PowerPoint Presentation</vt:lpstr>
      <vt:lpstr>Testing and implementing  best practices </vt:lpstr>
      <vt:lpstr>Tasks of the key project   </vt:lpstr>
      <vt:lpstr>Follow-up</vt:lpstr>
      <vt:lpstr>PowerPoint Presentation</vt:lpstr>
      <vt:lpstr>Contact us</vt:lpstr>
    </vt:vector>
  </TitlesOfParts>
  <Manager>DesignConcept</Manager>
  <Company>VIP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Improved home care for older persons and enhanced support for all aged informal carers</dc:title>
  <dc:creator>Englund Lotta STM</dc:creator>
  <cp:lastModifiedBy>Joasia Marczak</cp:lastModifiedBy>
  <cp:revision>24</cp:revision>
  <cp:lastPrinted>2016-08-29T06:05:58Z</cp:lastPrinted>
  <dcterms:created xsi:type="dcterms:W3CDTF">2016-06-03T07:43:10Z</dcterms:created>
  <dcterms:modified xsi:type="dcterms:W3CDTF">2016-09-03T15:08:35Z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1635362192</vt:i4>
  </property>
  <property fmtid="{D5CDD505-2E9C-101B-9397-08002B2CF9AE}" pid="3" name="_NewReviewCycle">
    <vt:lpwstr/>
  </property>
  <property fmtid="{D5CDD505-2E9C-101B-9397-08002B2CF9AE}" pid="4" name="_EmailSubject">
    <vt:lpwstr> Presentation</vt:lpwstr>
  </property>
  <property fmtid="{D5CDD505-2E9C-101B-9397-08002B2CF9AE}" pid="5" name="_AuthorEmail">
    <vt:lpwstr>satu.karppanen@stm.fi</vt:lpwstr>
  </property>
  <property fmtid="{D5CDD505-2E9C-101B-9397-08002B2CF9AE}" pid="6" name="_AuthorEmailDisplayName">
    <vt:lpwstr>Karppanen Satu (STM)</vt:lpwstr>
  </property>
  <property fmtid="{D5CDD505-2E9C-101B-9397-08002B2CF9AE}" pid="7" name="_PreviousAdHocReviewCycleID">
    <vt:i4>-1537550887</vt:i4>
  </property>
</Properties>
</file>